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7" r:id="rId2"/>
    <p:sldId id="265" r:id="rId3"/>
    <p:sldId id="266" r:id="rId4"/>
    <p:sldId id="259" r:id="rId5"/>
    <p:sldId id="263" r:id="rId6"/>
    <p:sldId id="262" r:id="rId7"/>
    <p:sldId id="260" r:id="rId8"/>
    <p:sldId id="267" r:id="rId9"/>
    <p:sldId id="261" r:id="rId10"/>
    <p:sldId id="264" r:id="rId11"/>
  </p:sldIdLst>
  <p:sldSz cx="12192000" cy="6858000"/>
  <p:notesSz cx="7010400" cy="9296400"/>
  <p:custDataLst>
    <p:tags r:id="rId1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671344-A00D-49BA-9941-FDC582086FB2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4CFF5B4-1B29-4B15-A7B6-DE1AACBD0A65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State The Problem</a:t>
          </a:r>
        </a:p>
      </dgm:t>
    </dgm:pt>
    <dgm:pt modelId="{CBB3E04B-9442-468F-91ED-0F03216ED149}" type="parTrans" cxnId="{81ED3380-494B-43A7-B7BD-82F652A03627}">
      <dgm:prSet/>
      <dgm:spPr/>
      <dgm:t>
        <a:bodyPr/>
        <a:lstStyle/>
        <a:p>
          <a:endParaRPr lang="en-US"/>
        </a:p>
      </dgm:t>
    </dgm:pt>
    <dgm:pt modelId="{7E8A5354-2ECB-48C4-AF06-014D7C10141C}" type="sibTrans" cxnId="{81ED3380-494B-43A7-B7BD-82F652A03627}">
      <dgm:prSet/>
      <dgm:spPr/>
      <dgm:t>
        <a:bodyPr/>
        <a:lstStyle/>
        <a:p>
          <a:endParaRPr lang="en-US"/>
        </a:p>
      </dgm:t>
    </dgm:pt>
    <dgm:pt modelId="{BC697CB1-FED7-4A4C-B9F8-3CA6AC0DC811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Gather Information</a:t>
          </a:r>
        </a:p>
      </dgm:t>
    </dgm:pt>
    <dgm:pt modelId="{3D7937DA-AEAE-4BB5-B79C-C2192E67E1CA}" type="parTrans" cxnId="{59E52667-C4B6-43B3-9257-12FAA0592594}">
      <dgm:prSet/>
      <dgm:spPr/>
      <dgm:t>
        <a:bodyPr/>
        <a:lstStyle/>
        <a:p>
          <a:endParaRPr lang="en-US"/>
        </a:p>
      </dgm:t>
    </dgm:pt>
    <dgm:pt modelId="{9B5AC056-DE2D-46E5-909D-479FD9B673D6}" type="sibTrans" cxnId="{59E52667-C4B6-43B3-9257-12FAA0592594}">
      <dgm:prSet/>
      <dgm:spPr/>
      <dgm:t>
        <a:bodyPr/>
        <a:lstStyle/>
        <a:p>
          <a:endParaRPr lang="en-US"/>
        </a:p>
      </dgm:t>
    </dgm:pt>
    <dgm:pt modelId="{A5C4FB19-946C-4A3B-9D21-0BFB31685927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Form a Hypothesis</a:t>
          </a:r>
        </a:p>
      </dgm:t>
    </dgm:pt>
    <dgm:pt modelId="{E2411B94-A0B1-4992-8642-2E4AF293742F}" type="parTrans" cxnId="{FF053B08-3FCB-4B4D-B44E-CB256DB97CA5}">
      <dgm:prSet/>
      <dgm:spPr/>
      <dgm:t>
        <a:bodyPr/>
        <a:lstStyle/>
        <a:p>
          <a:endParaRPr lang="en-US"/>
        </a:p>
      </dgm:t>
    </dgm:pt>
    <dgm:pt modelId="{2EB883D5-1D10-48D5-B1E4-FB7717984D7C}" type="sibTrans" cxnId="{FF053B08-3FCB-4B4D-B44E-CB256DB97CA5}">
      <dgm:prSet/>
      <dgm:spPr/>
      <dgm:t>
        <a:bodyPr/>
        <a:lstStyle/>
        <a:p>
          <a:endParaRPr lang="en-US"/>
        </a:p>
      </dgm:t>
    </dgm:pt>
    <dgm:pt modelId="{62AEB2F1-AB1B-4950-894D-44EB0D1B2DFF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Analyze Data</a:t>
          </a:r>
        </a:p>
      </dgm:t>
    </dgm:pt>
    <dgm:pt modelId="{2EDCDDB2-C803-4B3A-A153-40BE347A920B}" type="parTrans" cxnId="{54BC6C2F-EACD-4FDD-895A-CBCDD2CF7269}">
      <dgm:prSet/>
      <dgm:spPr/>
      <dgm:t>
        <a:bodyPr/>
        <a:lstStyle/>
        <a:p>
          <a:endParaRPr lang="en-US"/>
        </a:p>
      </dgm:t>
    </dgm:pt>
    <dgm:pt modelId="{68ABB2EE-24EF-4F4B-ACA0-6D2A95280D01}" type="sibTrans" cxnId="{54BC6C2F-EACD-4FDD-895A-CBCDD2CF7269}">
      <dgm:prSet/>
      <dgm:spPr/>
      <dgm:t>
        <a:bodyPr/>
        <a:lstStyle/>
        <a:p>
          <a:endParaRPr lang="en-US"/>
        </a:p>
      </dgm:t>
    </dgm:pt>
    <dgm:pt modelId="{55BDC2A3-4793-4402-83A0-ACF79FB03872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Draw Conclusions</a:t>
          </a:r>
        </a:p>
      </dgm:t>
    </dgm:pt>
    <dgm:pt modelId="{571BF38E-70AC-4BA4-A1BB-4FC7F3F1D8D9}" type="parTrans" cxnId="{9B70B050-64A7-420F-BAC5-B7235E665936}">
      <dgm:prSet/>
      <dgm:spPr/>
      <dgm:t>
        <a:bodyPr/>
        <a:lstStyle/>
        <a:p>
          <a:endParaRPr lang="en-US"/>
        </a:p>
      </dgm:t>
    </dgm:pt>
    <dgm:pt modelId="{BAF26460-CF8A-4DA9-9ABD-442F54E73E33}" type="sibTrans" cxnId="{9B70B050-64A7-420F-BAC5-B7235E665936}">
      <dgm:prSet/>
      <dgm:spPr/>
      <dgm:t>
        <a:bodyPr/>
        <a:lstStyle/>
        <a:p>
          <a:endParaRPr lang="en-US"/>
        </a:p>
      </dgm:t>
    </dgm:pt>
    <dgm:pt modelId="{2F0C504C-D298-45F7-ABB3-FFC16B635716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Test the Hypothesis</a:t>
          </a:r>
        </a:p>
      </dgm:t>
    </dgm:pt>
    <dgm:pt modelId="{C4D67878-D515-40EB-B971-F44C10AA947B}" type="sibTrans" cxnId="{704C44BA-8AB4-4B4B-BAC0-176F08E9BB12}">
      <dgm:prSet/>
      <dgm:spPr/>
      <dgm:t>
        <a:bodyPr/>
        <a:lstStyle/>
        <a:p>
          <a:endParaRPr lang="en-US"/>
        </a:p>
      </dgm:t>
    </dgm:pt>
    <dgm:pt modelId="{FBD18505-247A-4773-A26C-1EF5251C0BFC}" type="parTrans" cxnId="{704C44BA-8AB4-4B4B-BAC0-176F08E9BB12}">
      <dgm:prSet/>
      <dgm:spPr/>
      <dgm:t>
        <a:bodyPr/>
        <a:lstStyle/>
        <a:p>
          <a:endParaRPr lang="en-US"/>
        </a:p>
      </dgm:t>
    </dgm:pt>
    <dgm:pt modelId="{D0D89BC7-EC58-4256-9270-612B9ECE3EFD}" type="pres">
      <dgm:prSet presAssocID="{D1671344-A00D-49BA-9941-FDC582086FB2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D3E34103-239E-452C-B76B-037099A4B0F5}" type="pres">
      <dgm:prSet presAssocID="{F4CFF5B4-1B29-4B15-A7B6-DE1AACBD0A65}" presName="composite" presStyleCnt="0"/>
      <dgm:spPr/>
    </dgm:pt>
    <dgm:pt modelId="{F72D0E8C-169B-4C10-A611-22418A375BB1}" type="pres">
      <dgm:prSet presAssocID="{F4CFF5B4-1B29-4B15-A7B6-DE1AACBD0A65}" presName="bentUpArrow1" presStyleLbl="alignImgPlace1" presStyleIdx="0" presStyleCnt="5"/>
      <dgm:spPr>
        <a:solidFill>
          <a:schemeClr val="tx1"/>
        </a:solidFill>
      </dgm:spPr>
      <dgm:t>
        <a:bodyPr/>
        <a:lstStyle/>
        <a:p>
          <a:endParaRPr lang="en-US"/>
        </a:p>
      </dgm:t>
    </dgm:pt>
    <dgm:pt modelId="{2BB3A37B-11A1-412D-B063-655B01BD2073}" type="pres">
      <dgm:prSet presAssocID="{F4CFF5B4-1B29-4B15-A7B6-DE1AACBD0A65}" presName="ParentText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D3D489-249D-4106-9449-F3C567A47BEB}" type="pres">
      <dgm:prSet presAssocID="{F4CFF5B4-1B29-4B15-A7B6-DE1AACBD0A65}" presName="ChildText" presStyleLbl="revTx" presStyleIdx="0" presStyleCnt="5">
        <dgm:presLayoutVars>
          <dgm:chMax val="0"/>
          <dgm:chPref val="0"/>
          <dgm:bulletEnabled val="1"/>
        </dgm:presLayoutVars>
      </dgm:prSet>
      <dgm:spPr/>
    </dgm:pt>
    <dgm:pt modelId="{92C0150B-879B-4500-AF63-AFCF3CA8738C}" type="pres">
      <dgm:prSet presAssocID="{7E8A5354-2ECB-48C4-AF06-014D7C10141C}" presName="sibTrans" presStyleCnt="0"/>
      <dgm:spPr/>
    </dgm:pt>
    <dgm:pt modelId="{810AE26E-2B63-4D39-875A-E6C823FE33D8}" type="pres">
      <dgm:prSet presAssocID="{BC697CB1-FED7-4A4C-B9F8-3CA6AC0DC811}" presName="composite" presStyleCnt="0"/>
      <dgm:spPr/>
    </dgm:pt>
    <dgm:pt modelId="{EAEFFEE3-BC2D-4924-B778-28E2012B1834}" type="pres">
      <dgm:prSet presAssocID="{BC697CB1-FED7-4A4C-B9F8-3CA6AC0DC811}" presName="bentUpArrow1" presStyleLbl="alignImgPlace1" presStyleIdx="1" presStyleCnt="5"/>
      <dgm:spPr>
        <a:solidFill>
          <a:schemeClr val="tx1"/>
        </a:solidFill>
      </dgm:spPr>
      <dgm:t>
        <a:bodyPr/>
        <a:lstStyle/>
        <a:p>
          <a:endParaRPr lang="en-US"/>
        </a:p>
      </dgm:t>
    </dgm:pt>
    <dgm:pt modelId="{3A44CC7E-26DF-4150-9CE4-4B096633811C}" type="pres">
      <dgm:prSet presAssocID="{BC697CB1-FED7-4A4C-B9F8-3CA6AC0DC811}" presName="ParentText" presStyleLbl="node1" presStyleIdx="1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40BF1E-3263-4E29-BFED-AB4A1FCBE028}" type="pres">
      <dgm:prSet presAssocID="{BC697CB1-FED7-4A4C-B9F8-3CA6AC0DC811}" presName="ChildText" presStyleLbl="revTx" presStyleIdx="1" presStyleCnt="5">
        <dgm:presLayoutVars>
          <dgm:chMax val="0"/>
          <dgm:chPref val="0"/>
          <dgm:bulletEnabled val="1"/>
        </dgm:presLayoutVars>
      </dgm:prSet>
      <dgm:spPr/>
    </dgm:pt>
    <dgm:pt modelId="{6FC4E763-FD6F-4C6E-AB60-DA71F0BD4B5D}" type="pres">
      <dgm:prSet presAssocID="{9B5AC056-DE2D-46E5-909D-479FD9B673D6}" presName="sibTrans" presStyleCnt="0"/>
      <dgm:spPr/>
    </dgm:pt>
    <dgm:pt modelId="{316BF59D-D1F2-410E-85E6-168C5606E6B0}" type="pres">
      <dgm:prSet presAssocID="{A5C4FB19-946C-4A3B-9D21-0BFB31685927}" presName="composite" presStyleCnt="0"/>
      <dgm:spPr/>
    </dgm:pt>
    <dgm:pt modelId="{AB096990-B562-4771-8749-BA90F5C94429}" type="pres">
      <dgm:prSet presAssocID="{A5C4FB19-946C-4A3B-9D21-0BFB31685927}" presName="bentUpArrow1" presStyleLbl="alignImgPlace1" presStyleIdx="2" presStyleCnt="5"/>
      <dgm:spPr>
        <a:solidFill>
          <a:schemeClr val="tx1"/>
        </a:solidFill>
      </dgm:spPr>
      <dgm:t>
        <a:bodyPr/>
        <a:lstStyle/>
        <a:p>
          <a:endParaRPr lang="en-US"/>
        </a:p>
      </dgm:t>
    </dgm:pt>
    <dgm:pt modelId="{6D1644D5-7952-4E54-AF37-EFDAF921FDC4}" type="pres">
      <dgm:prSet presAssocID="{A5C4FB19-946C-4A3B-9D21-0BFB31685927}" presName="ParentText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B51984-A51D-41B3-8155-E7F104FC38B8}" type="pres">
      <dgm:prSet presAssocID="{A5C4FB19-946C-4A3B-9D21-0BFB31685927}" presName="ChildText" presStyleLbl="revTx" presStyleIdx="2" presStyleCnt="5">
        <dgm:presLayoutVars>
          <dgm:chMax val="0"/>
          <dgm:chPref val="0"/>
          <dgm:bulletEnabled val="1"/>
        </dgm:presLayoutVars>
      </dgm:prSet>
      <dgm:spPr/>
    </dgm:pt>
    <dgm:pt modelId="{B8E84C77-F164-418F-B3A8-2B24BFCFD648}" type="pres">
      <dgm:prSet presAssocID="{2EB883D5-1D10-48D5-B1E4-FB7717984D7C}" presName="sibTrans" presStyleCnt="0"/>
      <dgm:spPr/>
    </dgm:pt>
    <dgm:pt modelId="{38C61FC8-E5E7-4B78-995E-3F3E63AAAB4A}" type="pres">
      <dgm:prSet presAssocID="{2F0C504C-D298-45F7-ABB3-FFC16B635716}" presName="composite" presStyleCnt="0"/>
      <dgm:spPr/>
    </dgm:pt>
    <dgm:pt modelId="{9DD31131-00FB-4F37-98B5-BDA8C6E62742}" type="pres">
      <dgm:prSet presAssocID="{2F0C504C-D298-45F7-ABB3-FFC16B635716}" presName="bentUpArrow1" presStyleLbl="alignImgPlace1" presStyleIdx="3" presStyleCnt="5"/>
      <dgm:spPr>
        <a:solidFill>
          <a:schemeClr val="tx1"/>
        </a:solidFill>
      </dgm:spPr>
      <dgm:t>
        <a:bodyPr/>
        <a:lstStyle/>
        <a:p>
          <a:endParaRPr lang="en-US"/>
        </a:p>
      </dgm:t>
    </dgm:pt>
    <dgm:pt modelId="{0EEF5D08-33C9-4034-B53C-9E662AADCFED}" type="pres">
      <dgm:prSet presAssocID="{2F0C504C-D298-45F7-ABB3-FFC16B635716}" presName="ParentText" presStyleLbl="node1" presStyleIdx="3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A17BEA-3EAB-44DC-97A2-B299A8431FC2}" type="pres">
      <dgm:prSet presAssocID="{2F0C504C-D298-45F7-ABB3-FFC16B635716}" presName="ChildText" presStyleLbl="revTx" presStyleIdx="3" presStyleCnt="5">
        <dgm:presLayoutVars>
          <dgm:chMax val="0"/>
          <dgm:chPref val="0"/>
          <dgm:bulletEnabled val="1"/>
        </dgm:presLayoutVars>
      </dgm:prSet>
      <dgm:spPr/>
    </dgm:pt>
    <dgm:pt modelId="{9709DA56-B1C9-472E-AB30-6405C3DF4EC3}" type="pres">
      <dgm:prSet presAssocID="{C4D67878-D515-40EB-B971-F44C10AA947B}" presName="sibTrans" presStyleCnt="0"/>
      <dgm:spPr/>
    </dgm:pt>
    <dgm:pt modelId="{B67F3AB0-BB46-4F84-88EF-D456CC11FF8B}" type="pres">
      <dgm:prSet presAssocID="{62AEB2F1-AB1B-4950-894D-44EB0D1B2DFF}" presName="composite" presStyleCnt="0"/>
      <dgm:spPr/>
    </dgm:pt>
    <dgm:pt modelId="{B3AE3A97-5151-4867-9B20-2B12B425E330}" type="pres">
      <dgm:prSet presAssocID="{62AEB2F1-AB1B-4950-894D-44EB0D1B2DFF}" presName="bentUpArrow1" presStyleLbl="alignImgPlace1" presStyleIdx="4" presStyleCnt="5"/>
      <dgm:spPr>
        <a:solidFill>
          <a:schemeClr val="tx1"/>
        </a:solidFill>
      </dgm:spPr>
      <dgm:t>
        <a:bodyPr/>
        <a:lstStyle/>
        <a:p>
          <a:endParaRPr lang="en-US"/>
        </a:p>
      </dgm:t>
    </dgm:pt>
    <dgm:pt modelId="{DDA5D7C7-E35C-49E3-9F4E-829AEC4C7E17}" type="pres">
      <dgm:prSet presAssocID="{62AEB2F1-AB1B-4950-894D-44EB0D1B2DFF}" presName="ParentText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C5DAAC-ED66-427D-BC5F-969E0EB4F648}" type="pres">
      <dgm:prSet presAssocID="{62AEB2F1-AB1B-4950-894D-44EB0D1B2DFF}" presName="ChildText" presStyleLbl="revTx" presStyleIdx="4" presStyleCnt="5">
        <dgm:presLayoutVars>
          <dgm:chMax val="0"/>
          <dgm:chPref val="0"/>
          <dgm:bulletEnabled val="1"/>
        </dgm:presLayoutVars>
      </dgm:prSet>
      <dgm:spPr/>
    </dgm:pt>
    <dgm:pt modelId="{EEC134BC-E144-4A30-8865-75B5993E782A}" type="pres">
      <dgm:prSet presAssocID="{68ABB2EE-24EF-4F4B-ACA0-6D2A95280D01}" presName="sibTrans" presStyleCnt="0"/>
      <dgm:spPr/>
    </dgm:pt>
    <dgm:pt modelId="{41D6CB7E-69D9-42B4-987F-42F47096B5E2}" type="pres">
      <dgm:prSet presAssocID="{55BDC2A3-4793-4402-83A0-ACF79FB03872}" presName="composite" presStyleCnt="0"/>
      <dgm:spPr/>
    </dgm:pt>
    <dgm:pt modelId="{17C856D9-A1D5-4C02-B9DB-3CD5AD9564B1}" type="pres">
      <dgm:prSet presAssocID="{55BDC2A3-4793-4402-83A0-ACF79FB03872}" presName="ParentText" presStyleLbl="node1" presStyleIdx="5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6741B3-EEA8-414B-99D7-5877A440D901}" type="presOf" srcId="{F4CFF5B4-1B29-4B15-A7B6-DE1AACBD0A65}" destId="{2BB3A37B-11A1-412D-B063-655B01BD2073}" srcOrd="0" destOrd="0" presId="urn:microsoft.com/office/officeart/2005/8/layout/StepDownProcess"/>
    <dgm:cxn modelId="{955910CA-EBFC-41E3-BA9B-33717448F826}" type="presOf" srcId="{D1671344-A00D-49BA-9941-FDC582086FB2}" destId="{D0D89BC7-EC58-4256-9270-612B9ECE3EFD}" srcOrd="0" destOrd="0" presId="urn:microsoft.com/office/officeart/2005/8/layout/StepDownProcess"/>
    <dgm:cxn modelId="{9B70B050-64A7-420F-BAC5-B7235E665936}" srcId="{D1671344-A00D-49BA-9941-FDC582086FB2}" destId="{55BDC2A3-4793-4402-83A0-ACF79FB03872}" srcOrd="5" destOrd="0" parTransId="{571BF38E-70AC-4BA4-A1BB-4FC7F3F1D8D9}" sibTransId="{BAF26460-CF8A-4DA9-9ABD-442F54E73E33}"/>
    <dgm:cxn modelId="{81ED3380-494B-43A7-B7BD-82F652A03627}" srcId="{D1671344-A00D-49BA-9941-FDC582086FB2}" destId="{F4CFF5B4-1B29-4B15-A7B6-DE1AACBD0A65}" srcOrd="0" destOrd="0" parTransId="{CBB3E04B-9442-468F-91ED-0F03216ED149}" sibTransId="{7E8A5354-2ECB-48C4-AF06-014D7C10141C}"/>
    <dgm:cxn modelId="{50F690DF-0A43-4271-AAC7-D0961300D3A2}" type="presOf" srcId="{2F0C504C-D298-45F7-ABB3-FFC16B635716}" destId="{0EEF5D08-33C9-4034-B53C-9E662AADCFED}" srcOrd="0" destOrd="0" presId="urn:microsoft.com/office/officeart/2005/8/layout/StepDownProcess"/>
    <dgm:cxn modelId="{FF053B08-3FCB-4B4D-B44E-CB256DB97CA5}" srcId="{D1671344-A00D-49BA-9941-FDC582086FB2}" destId="{A5C4FB19-946C-4A3B-9D21-0BFB31685927}" srcOrd="2" destOrd="0" parTransId="{E2411B94-A0B1-4992-8642-2E4AF293742F}" sibTransId="{2EB883D5-1D10-48D5-B1E4-FB7717984D7C}"/>
    <dgm:cxn modelId="{7F1B8D0B-4680-48B5-9E44-F61A05EF7211}" type="presOf" srcId="{BC697CB1-FED7-4A4C-B9F8-3CA6AC0DC811}" destId="{3A44CC7E-26DF-4150-9CE4-4B096633811C}" srcOrd="0" destOrd="0" presId="urn:microsoft.com/office/officeart/2005/8/layout/StepDownProcess"/>
    <dgm:cxn modelId="{6273E776-AB11-4511-AF16-4F5DD9835598}" type="presOf" srcId="{A5C4FB19-946C-4A3B-9D21-0BFB31685927}" destId="{6D1644D5-7952-4E54-AF37-EFDAF921FDC4}" srcOrd="0" destOrd="0" presId="urn:microsoft.com/office/officeart/2005/8/layout/StepDownProcess"/>
    <dgm:cxn modelId="{704C44BA-8AB4-4B4B-BAC0-176F08E9BB12}" srcId="{D1671344-A00D-49BA-9941-FDC582086FB2}" destId="{2F0C504C-D298-45F7-ABB3-FFC16B635716}" srcOrd="3" destOrd="0" parTransId="{FBD18505-247A-4773-A26C-1EF5251C0BFC}" sibTransId="{C4D67878-D515-40EB-B971-F44C10AA947B}"/>
    <dgm:cxn modelId="{54BC6C2F-EACD-4FDD-895A-CBCDD2CF7269}" srcId="{D1671344-A00D-49BA-9941-FDC582086FB2}" destId="{62AEB2F1-AB1B-4950-894D-44EB0D1B2DFF}" srcOrd="4" destOrd="0" parTransId="{2EDCDDB2-C803-4B3A-A153-40BE347A920B}" sibTransId="{68ABB2EE-24EF-4F4B-ACA0-6D2A95280D01}"/>
    <dgm:cxn modelId="{551C91E8-81D9-4E1F-9DC0-6889CF406DB7}" type="presOf" srcId="{62AEB2F1-AB1B-4950-894D-44EB0D1B2DFF}" destId="{DDA5D7C7-E35C-49E3-9F4E-829AEC4C7E17}" srcOrd="0" destOrd="0" presId="urn:microsoft.com/office/officeart/2005/8/layout/StepDownProcess"/>
    <dgm:cxn modelId="{59E52667-C4B6-43B3-9257-12FAA0592594}" srcId="{D1671344-A00D-49BA-9941-FDC582086FB2}" destId="{BC697CB1-FED7-4A4C-B9F8-3CA6AC0DC811}" srcOrd="1" destOrd="0" parTransId="{3D7937DA-AEAE-4BB5-B79C-C2192E67E1CA}" sibTransId="{9B5AC056-DE2D-46E5-909D-479FD9B673D6}"/>
    <dgm:cxn modelId="{EED868A7-C43E-4B3A-A951-68AC9B930520}" type="presOf" srcId="{55BDC2A3-4793-4402-83A0-ACF79FB03872}" destId="{17C856D9-A1D5-4C02-B9DB-3CD5AD9564B1}" srcOrd="0" destOrd="0" presId="urn:microsoft.com/office/officeart/2005/8/layout/StepDownProcess"/>
    <dgm:cxn modelId="{111F20E9-4734-43D8-A354-2E929FB77912}" type="presParOf" srcId="{D0D89BC7-EC58-4256-9270-612B9ECE3EFD}" destId="{D3E34103-239E-452C-B76B-037099A4B0F5}" srcOrd="0" destOrd="0" presId="urn:microsoft.com/office/officeart/2005/8/layout/StepDownProcess"/>
    <dgm:cxn modelId="{6C8AB48A-27F7-41F0-8120-9BC7AB209615}" type="presParOf" srcId="{D3E34103-239E-452C-B76B-037099A4B0F5}" destId="{F72D0E8C-169B-4C10-A611-22418A375BB1}" srcOrd="0" destOrd="0" presId="urn:microsoft.com/office/officeart/2005/8/layout/StepDownProcess"/>
    <dgm:cxn modelId="{D29A4999-86D6-4DB9-B05A-2F9FB9D11724}" type="presParOf" srcId="{D3E34103-239E-452C-B76B-037099A4B0F5}" destId="{2BB3A37B-11A1-412D-B063-655B01BD2073}" srcOrd="1" destOrd="0" presId="urn:microsoft.com/office/officeart/2005/8/layout/StepDownProcess"/>
    <dgm:cxn modelId="{D238397B-B058-4B09-A24C-880982A1974F}" type="presParOf" srcId="{D3E34103-239E-452C-B76B-037099A4B0F5}" destId="{C2D3D489-249D-4106-9449-F3C567A47BEB}" srcOrd="2" destOrd="0" presId="urn:microsoft.com/office/officeart/2005/8/layout/StepDownProcess"/>
    <dgm:cxn modelId="{B5BE4450-D13D-4D7F-9445-79EAB3502FFD}" type="presParOf" srcId="{D0D89BC7-EC58-4256-9270-612B9ECE3EFD}" destId="{92C0150B-879B-4500-AF63-AFCF3CA8738C}" srcOrd="1" destOrd="0" presId="urn:microsoft.com/office/officeart/2005/8/layout/StepDownProcess"/>
    <dgm:cxn modelId="{1B2AE742-768B-4338-BB1E-CC1334D39528}" type="presParOf" srcId="{D0D89BC7-EC58-4256-9270-612B9ECE3EFD}" destId="{810AE26E-2B63-4D39-875A-E6C823FE33D8}" srcOrd="2" destOrd="0" presId="urn:microsoft.com/office/officeart/2005/8/layout/StepDownProcess"/>
    <dgm:cxn modelId="{A4D6BF51-D4D8-49F6-B2D2-6940AFB964E2}" type="presParOf" srcId="{810AE26E-2B63-4D39-875A-E6C823FE33D8}" destId="{EAEFFEE3-BC2D-4924-B778-28E2012B1834}" srcOrd="0" destOrd="0" presId="urn:microsoft.com/office/officeart/2005/8/layout/StepDownProcess"/>
    <dgm:cxn modelId="{A854F7E6-0D11-48D0-9BE2-0C72E81C7196}" type="presParOf" srcId="{810AE26E-2B63-4D39-875A-E6C823FE33D8}" destId="{3A44CC7E-26DF-4150-9CE4-4B096633811C}" srcOrd="1" destOrd="0" presId="urn:microsoft.com/office/officeart/2005/8/layout/StepDownProcess"/>
    <dgm:cxn modelId="{4F089495-175C-4E38-AA79-A45DE7D0C867}" type="presParOf" srcId="{810AE26E-2B63-4D39-875A-E6C823FE33D8}" destId="{B840BF1E-3263-4E29-BFED-AB4A1FCBE028}" srcOrd="2" destOrd="0" presId="urn:microsoft.com/office/officeart/2005/8/layout/StepDownProcess"/>
    <dgm:cxn modelId="{56EA50F3-0781-410F-A52B-C424C8C9D2CE}" type="presParOf" srcId="{D0D89BC7-EC58-4256-9270-612B9ECE3EFD}" destId="{6FC4E763-FD6F-4C6E-AB60-DA71F0BD4B5D}" srcOrd="3" destOrd="0" presId="urn:microsoft.com/office/officeart/2005/8/layout/StepDownProcess"/>
    <dgm:cxn modelId="{58FBB7D4-0DEE-44AA-B7A9-3F980ED637DB}" type="presParOf" srcId="{D0D89BC7-EC58-4256-9270-612B9ECE3EFD}" destId="{316BF59D-D1F2-410E-85E6-168C5606E6B0}" srcOrd="4" destOrd="0" presId="urn:microsoft.com/office/officeart/2005/8/layout/StepDownProcess"/>
    <dgm:cxn modelId="{B7CF0CDC-6E59-446B-97C6-D048A8F6ABEA}" type="presParOf" srcId="{316BF59D-D1F2-410E-85E6-168C5606E6B0}" destId="{AB096990-B562-4771-8749-BA90F5C94429}" srcOrd="0" destOrd="0" presId="urn:microsoft.com/office/officeart/2005/8/layout/StepDownProcess"/>
    <dgm:cxn modelId="{9DAF746B-7650-438F-9F26-7B16CBEADBD6}" type="presParOf" srcId="{316BF59D-D1F2-410E-85E6-168C5606E6B0}" destId="{6D1644D5-7952-4E54-AF37-EFDAF921FDC4}" srcOrd="1" destOrd="0" presId="urn:microsoft.com/office/officeart/2005/8/layout/StepDownProcess"/>
    <dgm:cxn modelId="{2BAB3C92-38C4-4AE7-8C30-C9268F2F9A65}" type="presParOf" srcId="{316BF59D-D1F2-410E-85E6-168C5606E6B0}" destId="{49B51984-A51D-41B3-8155-E7F104FC38B8}" srcOrd="2" destOrd="0" presId="urn:microsoft.com/office/officeart/2005/8/layout/StepDownProcess"/>
    <dgm:cxn modelId="{C8BB1F52-CC82-4EB2-B4F1-8E33047BEB7B}" type="presParOf" srcId="{D0D89BC7-EC58-4256-9270-612B9ECE3EFD}" destId="{B8E84C77-F164-418F-B3A8-2B24BFCFD648}" srcOrd="5" destOrd="0" presId="urn:microsoft.com/office/officeart/2005/8/layout/StepDownProcess"/>
    <dgm:cxn modelId="{B2464002-D756-4D9E-B480-3E105762242D}" type="presParOf" srcId="{D0D89BC7-EC58-4256-9270-612B9ECE3EFD}" destId="{38C61FC8-E5E7-4B78-995E-3F3E63AAAB4A}" srcOrd="6" destOrd="0" presId="urn:microsoft.com/office/officeart/2005/8/layout/StepDownProcess"/>
    <dgm:cxn modelId="{25595261-131F-4427-88CA-8B71875922DC}" type="presParOf" srcId="{38C61FC8-E5E7-4B78-995E-3F3E63AAAB4A}" destId="{9DD31131-00FB-4F37-98B5-BDA8C6E62742}" srcOrd="0" destOrd="0" presId="urn:microsoft.com/office/officeart/2005/8/layout/StepDownProcess"/>
    <dgm:cxn modelId="{BF093A6E-9F8E-4069-A2B8-23B26D3456A4}" type="presParOf" srcId="{38C61FC8-E5E7-4B78-995E-3F3E63AAAB4A}" destId="{0EEF5D08-33C9-4034-B53C-9E662AADCFED}" srcOrd="1" destOrd="0" presId="urn:microsoft.com/office/officeart/2005/8/layout/StepDownProcess"/>
    <dgm:cxn modelId="{2728D967-51EE-4A34-8FE9-6DEE8D4D070A}" type="presParOf" srcId="{38C61FC8-E5E7-4B78-995E-3F3E63AAAB4A}" destId="{FEA17BEA-3EAB-44DC-97A2-B299A8431FC2}" srcOrd="2" destOrd="0" presId="urn:microsoft.com/office/officeart/2005/8/layout/StepDownProcess"/>
    <dgm:cxn modelId="{0862AE30-7199-4248-A63A-7BB827BA919D}" type="presParOf" srcId="{D0D89BC7-EC58-4256-9270-612B9ECE3EFD}" destId="{9709DA56-B1C9-472E-AB30-6405C3DF4EC3}" srcOrd="7" destOrd="0" presId="urn:microsoft.com/office/officeart/2005/8/layout/StepDownProcess"/>
    <dgm:cxn modelId="{A9370088-C320-49CB-9B2B-34225C0B61D3}" type="presParOf" srcId="{D0D89BC7-EC58-4256-9270-612B9ECE3EFD}" destId="{B67F3AB0-BB46-4F84-88EF-D456CC11FF8B}" srcOrd="8" destOrd="0" presId="urn:microsoft.com/office/officeart/2005/8/layout/StepDownProcess"/>
    <dgm:cxn modelId="{90563ABC-7903-42B3-91ED-1B4D6FAE0B33}" type="presParOf" srcId="{B67F3AB0-BB46-4F84-88EF-D456CC11FF8B}" destId="{B3AE3A97-5151-4867-9B20-2B12B425E330}" srcOrd="0" destOrd="0" presId="urn:microsoft.com/office/officeart/2005/8/layout/StepDownProcess"/>
    <dgm:cxn modelId="{F18827C3-DE20-4686-AAEC-505BD713B40B}" type="presParOf" srcId="{B67F3AB0-BB46-4F84-88EF-D456CC11FF8B}" destId="{DDA5D7C7-E35C-49E3-9F4E-829AEC4C7E17}" srcOrd="1" destOrd="0" presId="urn:microsoft.com/office/officeart/2005/8/layout/StepDownProcess"/>
    <dgm:cxn modelId="{C9809CA1-8960-4951-9FC5-2B4604729C64}" type="presParOf" srcId="{B67F3AB0-BB46-4F84-88EF-D456CC11FF8B}" destId="{00C5DAAC-ED66-427D-BC5F-969E0EB4F648}" srcOrd="2" destOrd="0" presId="urn:microsoft.com/office/officeart/2005/8/layout/StepDownProcess"/>
    <dgm:cxn modelId="{C30C8502-08D8-411D-9C95-3D7DCBCBC5BB}" type="presParOf" srcId="{D0D89BC7-EC58-4256-9270-612B9ECE3EFD}" destId="{EEC134BC-E144-4A30-8865-75B5993E782A}" srcOrd="9" destOrd="0" presId="urn:microsoft.com/office/officeart/2005/8/layout/StepDownProcess"/>
    <dgm:cxn modelId="{85D94C13-05EC-4BFD-A303-EE6E81579552}" type="presParOf" srcId="{D0D89BC7-EC58-4256-9270-612B9ECE3EFD}" destId="{41D6CB7E-69D9-42B4-987F-42F47096B5E2}" srcOrd="10" destOrd="0" presId="urn:microsoft.com/office/officeart/2005/8/layout/StepDownProcess"/>
    <dgm:cxn modelId="{78774321-5ED1-442F-B0E3-32F178A089A0}" type="presParOf" srcId="{41D6CB7E-69D9-42B4-987F-42F47096B5E2}" destId="{17C856D9-A1D5-4C02-B9DB-3CD5AD9564B1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2D0E8C-169B-4C10-A611-22418A375BB1}">
      <dsp:nvSpPr>
        <dsp:cNvPr id="0" name=""/>
        <dsp:cNvSpPr/>
      </dsp:nvSpPr>
      <dsp:spPr>
        <a:xfrm rot="5400000">
          <a:off x="1936583" y="902328"/>
          <a:ext cx="776703" cy="88424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tx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B3A37B-11A1-412D-B063-655B01BD2073}">
      <dsp:nvSpPr>
        <dsp:cNvPr id="0" name=""/>
        <dsp:cNvSpPr/>
      </dsp:nvSpPr>
      <dsp:spPr>
        <a:xfrm>
          <a:off x="1730804" y="41338"/>
          <a:ext cx="1307510" cy="915215"/>
        </a:xfrm>
        <a:prstGeom prst="roundRect">
          <a:avLst>
            <a:gd name="adj" fmla="val 16670"/>
          </a:avLst>
        </a:prstGeom>
        <a:noFill/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>
              <a:solidFill>
                <a:schemeClr val="tx1"/>
              </a:solidFill>
            </a:rPr>
            <a:t>State The Problem</a:t>
          </a:r>
        </a:p>
      </dsp:txBody>
      <dsp:txXfrm>
        <a:off x="1775489" y="86023"/>
        <a:ext cx="1218140" cy="825845"/>
      </dsp:txXfrm>
    </dsp:sp>
    <dsp:sp modelId="{C2D3D489-249D-4106-9449-F3C567A47BEB}">
      <dsp:nvSpPr>
        <dsp:cNvPr id="0" name=""/>
        <dsp:cNvSpPr/>
      </dsp:nvSpPr>
      <dsp:spPr>
        <a:xfrm>
          <a:off x="3038315" y="128624"/>
          <a:ext cx="950958" cy="739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EFFEE3-BC2D-4924-B778-28E2012B1834}">
      <dsp:nvSpPr>
        <dsp:cNvPr id="0" name=""/>
        <dsp:cNvSpPr/>
      </dsp:nvSpPr>
      <dsp:spPr>
        <a:xfrm rot="5400000">
          <a:off x="3020648" y="1930417"/>
          <a:ext cx="776703" cy="88424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tx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44CC7E-26DF-4150-9CE4-4B096633811C}">
      <dsp:nvSpPr>
        <dsp:cNvPr id="0" name=""/>
        <dsp:cNvSpPr/>
      </dsp:nvSpPr>
      <dsp:spPr>
        <a:xfrm>
          <a:off x="2814869" y="1069426"/>
          <a:ext cx="1307510" cy="915215"/>
        </a:xfrm>
        <a:prstGeom prst="roundRect">
          <a:avLst>
            <a:gd name="adj" fmla="val 16670"/>
          </a:avLst>
        </a:prstGeom>
        <a:noFill/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>
              <a:solidFill>
                <a:schemeClr val="tx1"/>
              </a:solidFill>
            </a:rPr>
            <a:t>Gather Information</a:t>
          </a:r>
        </a:p>
      </dsp:txBody>
      <dsp:txXfrm>
        <a:off x="2859554" y="1114111"/>
        <a:ext cx="1218140" cy="825845"/>
      </dsp:txXfrm>
    </dsp:sp>
    <dsp:sp modelId="{B840BF1E-3263-4E29-BFED-AB4A1FCBE028}">
      <dsp:nvSpPr>
        <dsp:cNvPr id="0" name=""/>
        <dsp:cNvSpPr/>
      </dsp:nvSpPr>
      <dsp:spPr>
        <a:xfrm>
          <a:off x="4122380" y="1156713"/>
          <a:ext cx="950958" cy="739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096990-B562-4771-8749-BA90F5C94429}">
      <dsp:nvSpPr>
        <dsp:cNvPr id="0" name=""/>
        <dsp:cNvSpPr/>
      </dsp:nvSpPr>
      <dsp:spPr>
        <a:xfrm rot="5400000">
          <a:off x="4104714" y="2958506"/>
          <a:ext cx="776703" cy="88424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tx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1644D5-7952-4E54-AF37-EFDAF921FDC4}">
      <dsp:nvSpPr>
        <dsp:cNvPr id="0" name=""/>
        <dsp:cNvSpPr/>
      </dsp:nvSpPr>
      <dsp:spPr>
        <a:xfrm>
          <a:off x="3898934" y="2097515"/>
          <a:ext cx="1307510" cy="915215"/>
        </a:xfrm>
        <a:prstGeom prst="roundRect">
          <a:avLst>
            <a:gd name="adj" fmla="val 16670"/>
          </a:avLst>
        </a:prstGeom>
        <a:noFill/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>
              <a:solidFill>
                <a:schemeClr val="tx1"/>
              </a:solidFill>
            </a:rPr>
            <a:t>Form a Hypothesis</a:t>
          </a:r>
        </a:p>
      </dsp:txBody>
      <dsp:txXfrm>
        <a:off x="3943619" y="2142200"/>
        <a:ext cx="1218140" cy="825845"/>
      </dsp:txXfrm>
    </dsp:sp>
    <dsp:sp modelId="{49B51984-A51D-41B3-8155-E7F104FC38B8}">
      <dsp:nvSpPr>
        <dsp:cNvPr id="0" name=""/>
        <dsp:cNvSpPr/>
      </dsp:nvSpPr>
      <dsp:spPr>
        <a:xfrm>
          <a:off x="5206445" y="2184801"/>
          <a:ext cx="950958" cy="739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D31131-00FB-4F37-98B5-BDA8C6E62742}">
      <dsp:nvSpPr>
        <dsp:cNvPr id="0" name=""/>
        <dsp:cNvSpPr/>
      </dsp:nvSpPr>
      <dsp:spPr>
        <a:xfrm rot="5400000">
          <a:off x="5188779" y="3986594"/>
          <a:ext cx="776703" cy="88424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tx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EF5D08-33C9-4034-B53C-9E662AADCFED}">
      <dsp:nvSpPr>
        <dsp:cNvPr id="0" name=""/>
        <dsp:cNvSpPr/>
      </dsp:nvSpPr>
      <dsp:spPr>
        <a:xfrm>
          <a:off x="4983000" y="3125603"/>
          <a:ext cx="1307510" cy="915215"/>
        </a:xfrm>
        <a:prstGeom prst="roundRect">
          <a:avLst>
            <a:gd name="adj" fmla="val 16670"/>
          </a:avLst>
        </a:prstGeom>
        <a:noFill/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>
              <a:solidFill>
                <a:schemeClr val="tx1"/>
              </a:solidFill>
            </a:rPr>
            <a:t>Test the Hypothesis</a:t>
          </a:r>
        </a:p>
      </dsp:txBody>
      <dsp:txXfrm>
        <a:off x="5027685" y="3170288"/>
        <a:ext cx="1218140" cy="825845"/>
      </dsp:txXfrm>
    </dsp:sp>
    <dsp:sp modelId="{FEA17BEA-3EAB-44DC-97A2-B299A8431FC2}">
      <dsp:nvSpPr>
        <dsp:cNvPr id="0" name=""/>
        <dsp:cNvSpPr/>
      </dsp:nvSpPr>
      <dsp:spPr>
        <a:xfrm>
          <a:off x="6290511" y="3212890"/>
          <a:ext cx="950958" cy="739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E3A97-5151-4867-9B20-2B12B425E330}">
      <dsp:nvSpPr>
        <dsp:cNvPr id="0" name=""/>
        <dsp:cNvSpPr/>
      </dsp:nvSpPr>
      <dsp:spPr>
        <a:xfrm rot="5400000">
          <a:off x="6272844" y="5014683"/>
          <a:ext cx="776703" cy="88424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tx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A5D7C7-E35C-49E3-9F4E-829AEC4C7E17}">
      <dsp:nvSpPr>
        <dsp:cNvPr id="0" name=""/>
        <dsp:cNvSpPr/>
      </dsp:nvSpPr>
      <dsp:spPr>
        <a:xfrm>
          <a:off x="6067065" y="4153692"/>
          <a:ext cx="1307510" cy="915215"/>
        </a:xfrm>
        <a:prstGeom prst="roundRect">
          <a:avLst>
            <a:gd name="adj" fmla="val 16670"/>
          </a:avLst>
        </a:prstGeom>
        <a:noFill/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>
              <a:solidFill>
                <a:schemeClr val="tx1"/>
              </a:solidFill>
            </a:rPr>
            <a:t>Analyze Data</a:t>
          </a:r>
        </a:p>
      </dsp:txBody>
      <dsp:txXfrm>
        <a:off x="6111750" y="4198377"/>
        <a:ext cx="1218140" cy="825845"/>
      </dsp:txXfrm>
    </dsp:sp>
    <dsp:sp modelId="{00C5DAAC-ED66-427D-BC5F-969E0EB4F648}">
      <dsp:nvSpPr>
        <dsp:cNvPr id="0" name=""/>
        <dsp:cNvSpPr/>
      </dsp:nvSpPr>
      <dsp:spPr>
        <a:xfrm>
          <a:off x="7374576" y="4240978"/>
          <a:ext cx="950958" cy="739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C856D9-A1D5-4C02-B9DB-3CD5AD9564B1}">
      <dsp:nvSpPr>
        <dsp:cNvPr id="0" name=""/>
        <dsp:cNvSpPr/>
      </dsp:nvSpPr>
      <dsp:spPr>
        <a:xfrm>
          <a:off x="7151130" y="5181780"/>
          <a:ext cx="1307510" cy="915215"/>
        </a:xfrm>
        <a:prstGeom prst="roundRect">
          <a:avLst>
            <a:gd name="adj" fmla="val 16670"/>
          </a:avLst>
        </a:prstGeom>
        <a:noFill/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>
              <a:solidFill>
                <a:schemeClr val="tx1"/>
              </a:solidFill>
            </a:rPr>
            <a:t>Draw Conclusions</a:t>
          </a:r>
        </a:p>
      </dsp:txBody>
      <dsp:txXfrm>
        <a:off x="7195815" y="5226465"/>
        <a:ext cx="1218140" cy="8258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B1482F-BE26-47E4-B6D0-90830633897F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0177E-F2CB-4DE9-B4CD-89E4776B9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7798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DBFA4D1-78F5-4CE0-B79C-0A08CD1CAD36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8419FF3-F72E-4A4D-B860-4BF091360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276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1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9C4DFA7-D570-FB43-9CB6-1C99F51C0433}" type="slidenum">
              <a:rPr lang="en-US" sz="1200"/>
              <a:pPr eaLnBrk="1" hangingPunct="1"/>
              <a:t>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716551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0ED60-F932-472A-93F8-77C3B9971851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43CD6-55FB-4C95-B772-965A905BDEE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3343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0ED60-F932-472A-93F8-77C3B9971851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43CD6-55FB-4C95-B772-965A905BD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365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0ED60-F932-472A-93F8-77C3B9971851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43CD6-55FB-4C95-B772-965A905BD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389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0ED60-F932-472A-93F8-77C3B9971851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43CD6-55FB-4C95-B772-965A905BD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506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0ED60-F932-472A-93F8-77C3B9971851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43CD6-55FB-4C95-B772-965A905BDEE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7121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0ED60-F932-472A-93F8-77C3B9971851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43CD6-55FB-4C95-B772-965A905BD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782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0ED60-F932-472A-93F8-77C3B9971851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43CD6-55FB-4C95-B772-965A905BD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777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0ED60-F932-472A-93F8-77C3B9971851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43CD6-55FB-4C95-B772-965A905BD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860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0ED60-F932-472A-93F8-77C3B9971851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43CD6-55FB-4C95-B772-965A905BD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942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9B0ED60-F932-472A-93F8-77C3B9971851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3043CD6-55FB-4C95-B772-965A905BD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048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0ED60-F932-472A-93F8-77C3B9971851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43CD6-55FB-4C95-B772-965A905BD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505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b="0" i="0" u="none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9B0ED60-F932-472A-93F8-77C3B9971851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3043CD6-55FB-4C95-B772-965A905BDEE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4923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b="0" i="0" u="none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wmf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tags" Target="../tags/tag14.xml"/><Relationship Id="rId18" Type="http://schemas.openxmlformats.org/officeDocument/2006/relationships/tags" Target="../tags/tag19.xml"/><Relationship Id="rId3" Type="http://schemas.openxmlformats.org/officeDocument/2006/relationships/tags" Target="../tags/tag4.xml"/><Relationship Id="rId21" Type="http://schemas.openxmlformats.org/officeDocument/2006/relationships/tags" Target="../tags/tag22.xml"/><Relationship Id="rId7" Type="http://schemas.openxmlformats.org/officeDocument/2006/relationships/tags" Target="../tags/tag8.xml"/><Relationship Id="rId12" Type="http://schemas.openxmlformats.org/officeDocument/2006/relationships/tags" Target="../tags/tag13.xml"/><Relationship Id="rId17" Type="http://schemas.openxmlformats.org/officeDocument/2006/relationships/tags" Target="../tags/tag18.xml"/><Relationship Id="rId2" Type="http://schemas.openxmlformats.org/officeDocument/2006/relationships/tags" Target="../tags/tag3.xml"/><Relationship Id="rId16" Type="http://schemas.openxmlformats.org/officeDocument/2006/relationships/tags" Target="../tags/tag17.xml"/><Relationship Id="rId20" Type="http://schemas.openxmlformats.org/officeDocument/2006/relationships/tags" Target="../tags/tag21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tags" Target="../tags/tag12.xml"/><Relationship Id="rId24" Type="http://schemas.openxmlformats.org/officeDocument/2006/relationships/slideLayout" Target="../slideLayouts/slideLayout2.xml"/><Relationship Id="rId5" Type="http://schemas.openxmlformats.org/officeDocument/2006/relationships/tags" Target="../tags/tag6.xml"/><Relationship Id="rId15" Type="http://schemas.openxmlformats.org/officeDocument/2006/relationships/tags" Target="../tags/tag16.xml"/><Relationship Id="rId23" Type="http://schemas.openxmlformats.org/officeDocument/2006/relationships/tags" Target="../tags/tag24.xml"/><Relationship Id="rId10" Type="http://schemas.openxmlformats.org/officeDocument/2006/relationships/tags" Target="../tags/tag11.xml"/><Relationship Id="rId19" Type="http://schemas.openxmlformats.org/officeDocument/2006/relationships/tags" Target="../tags/tag20.xml"/><Relationship Id="rId4" Type="http://schemas.openxmlformats.org/officeDocument/2006/relationships/tags" Target="../tags/tag5.xml"/><Relationship Id="rId9" Type="http://schemas.openxmlformats.org/officeDocument/2006/relationships/tags" Target="../tags/tag10.xml"/><Relationship Id="rId14" Type="http://schemas.openxmlformats.org/officeDocument/2006/relationships/tags" Target="../tags/tag15.xml"/><Relationship Id="rId22" Type="http://schemas.openxmlformats.org/officeDocument/2006/relationships/tags" Target="../tags/tag23.xm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tags" Target="../tags/tag37.xml"/><Relationship Id="rId18" Type="http://schemas.openxmlformats.org/officeDocument/2006/relationships/tags" Target="../tags/tag42.xml"/><Relationship Id="rId26" Type="http://schemas.openxmlformats.org/officeDocument/2006/relationships/tags" Target="../tags/tag50.xml"/><Relationship Id="rId39" Type="http://schemas.openxmlformats.org/officeDocument/2006/relationships/tags" Target="../tags/tag63.xml"/><Relationship Id="rId21" Type="http://schemas.openxmlformats.org/officeDocument/2006/relationships/tags" Target="../tags/tag45.xml"/><Relationship Id="rId34" Type="http://schemas.openxmlformats.org/officeDocument/2006/relationships/tags" Target="../tags/tag58.xml"/><Relationship Id="rId42" Type="http://schemas.openxmlformats.org/officeDocument/2006/relationships/tags" Target="../tags/tag66.xml"/><Relationship Id="rId47" Type="http://schemas.openxmlformats.org/officeDocument/2006/relationships/tags" Target="../tags/tag71.xml"/><Relationship Id="rId50" Type="http://schemas.openxmlformats.org/officeDocument/2006/relationships/tags" Target="../tags/tag74.xml"/><Relationship Id="rId55" Type="http://schemas.openxmlformats.org/officeDocument/2006/relationships/tags" Target="../tags/tag79.xml"/><Relationship Id="rId63" Type="http://schemas.openxmlformats.org/officeDocument/2006/relationships/tags" Target="../tags/tag87.xml"/><Relationship Id="rId68" Type="http://schemas.openxmlformats.org/officeDocument/2006/relationships/tags" Target="../tags/tag92.xml"/><Relationship Id="rId76" Type="http://schemas.openxmlformats.org/officeDocument/2006/relationships/tags" Target="../tags/tag100.xml"/><Relationship Id="rId84" Type="http://schemas.openxmlformats.org/officeDocument/2006/relationships/tags" Target="../tags/tag108.xml"/><Relationship Id="rId89" Type="http://schemas.openxmlformats.org/officeDocument/2006/relationships/slideLayout" Target="../slideLayouts/slideLayout2.xml"/><Relationship Id="rId7" Type="http://schemas.openxmlformats.org/officeDocument/2006/relationships/tags" Target="../tags/tag31.xml"/><Relationship Id="rId71" Type="http://schemas.openxmlformats.org/officeDocument/2006/relationships/tags" Target="../tags/tag95.xml"/><Relationship Id="rId2" Type="http://schemas.openxmlformats.org/officeDocument/2006/relationships/tags" Target="../tags/tag26.xml"/><Relationship Id="rId16" Type="http://schemas.openxmlformats.org/officeDocument/2006/relationships/tags" Target="../tags/tag40.xml"/><Relationship Id="rId29" Type="http://schemas.openxmlformats.org/officeDocument/2006/relationships/tags" Target="../tags/tag53.xml"/><Relationship Id="rId11" Type="http://schemas.openxmlformats.org/officeDocument/2006/relationships/tags" Target="../tags/tag35.xml"/><Relationship Id="rId24" Type="http://schemas.openxmlformats.org/officeDocument/2006/relationships/tags" Target="../tags/tag48.xml"/><Relationship Id="rId32" Type="http://schemas.openxmlformats.org/officeDocument/2006/relationships/tags" Target="../tags/tag56.xml"/><Relationship Id="rId37" Type="http://schemas.openxmlformats.org/officeDocument/2006/relationships/tags" Target="../tags/tag61.xml"/><Relationship Id="rId40" Type="http://schemas.openxmlformats.org/officeDocument/2006/relationships/tags" Target="../tags/tag64.xml"/><Relationship Id="rId45" Type="http://schemas.openxmlformats.org/officeDocument/2006/relationships/tags" Target="../tags/tag69.xml"/><Relationship Id="rId53" Type="http://schemas.openxmlformats.org/officeDocument/2006/relationships/tags" Target="../tags/tag77.xml"/><Relationship Id="rId58" Type="http://schemas.openxmlformats.org/officeDocument/2006/relationships/tags" Target="../tags/tag82.xml"/><Relationship Id="rId66" Type="http://schemas.openxmlformats.org/officeDocument/2006/relationships/tags" Target="../tags/tag90.xml"/><Relationship Id="rId74" Type="http://schemas.openxmlformats.org/officeDocument/2006/relationships/tags" Target="../tags/tag98.xml"/><Relationship Id="rId79" Type="http://schemas.openxmlformats.org/officeDocument/2006/relationships/tags" Target="../tags/tag103.xml"/><Relationship Id="rId87" Type="http://schemas.openxmlformats.org/officeDocument/2006/relationships/tags" Target="../tags/tag111.xml"/><Relationship Id="rId5" Type="http://schemas.openxmlformats.org/officeDocument/2006/relationships/tags" Target="../tags/tag29.xml"/><Relationship Id="rId61" Type="http://schemas.openxmlformats.org/officeDocument/2006/relationships/tags" Target="../tags/tag85.xml"/><Relationship Id="rId82" Type="http://schemas.openxmlformats.org/officeDocument/2006/relationships/tags" Target="../tags/tag106.xml"/><Relationship Id="rId19" Type="http://schemas.openxmlformats.org/officeDocument/2006/relationships/tags" Target="../tags/tag43.xml"/><Relationship Id="rId4" Type="http://schemas.openxmlformats.org/officeDocument/2006/relationships/tags" Target="../tags/tag28.xml"/><Relationship Id="rId9" Type="http://schemas.openxmlformats.org/officeDocument/2006/relationships/tags" Target="../tags/tag33.xml"/><Relationship Id="rId14" Type="http://schemas.openxmlformats.org/officeDocument/2006/relationships/tags" Target="../tags/tag38.xml"/><Relationship Id="rId22" Type="http://schemas.openxmlformats.org/officeDocument/2006/relationships/tags" Target="../tags/tag46.xml"/><Relationship Id="rId27" Type="http://schemas.openxmlformats.org/officeDocument/2006/relationships/tags" Target="../tags/tag51.xml"/><Relationship Id="rId30" Type="http://schemas.openxmlformats.org/officeDocument/2006/relationships/tags" Target="../tags/tag54.xml"/><Relationship Id="rId35" Type="http://schemas.openxmlformats.org/officeDocument/2006/relationships/tags" Target="../tags/tag59.xml"/><Relationship Id="rId43" Type="http://schemas.openxmlformats.org/officeDocument/2006/relationships/tags" Target="../tags/tag67.xml"/><Relationship Id="rId48" Type="http://schemas.openxmlformats.org/officeDocument/2006/relationships/tags" Target="../tags/tag72.xml"/><Relationship Id="rId56" Type="http://schemas.openxmlformats.org/officeDocument/2006/relationships/tags" Target="../tags/tag80.xml"/><Relationship Id="rId64" Type="http://schemas.openxmlformats.org/officeDocument/2006/relationships/tags" Target="../tags/tag88.xml"/><Relationship Id="rId69" Type="http://schemas.openxmlformats.org/officeDocument/2006/relationships/tags" Target="../tags/tag93.xml"/><Relationship Id="rId77" Type="http://schemas.openxmlformats.org/officeDocument/2006/relationships/tags" Target="../tags/tag101.xml"/><Relationship Id="rId8" Type="http://schemas.openxmlformats.org/officeDocument/2006/relationships/tags" Target="../tags/tag32.xml"/><Relationship Id="rId51" Type="http://schemas.openxmlformats.org/officeDocument/2006/relationships/tags" Target="../tags/tag75.xml"/><Relationship Id="rId72" Type="http://schemas.openxmlformats.org/officeDocument/2006/relationships/tags" Target="../tags/tag96.xml"/><Relationship Id="rId80" Type="http://schemas.openxmlformats.org/officeDocument/2006/relationships/tags" Target="../tags/tag104.xml"/><Relationship Id="rId85" Type="http://schemas.openxmlformats.org/officeDocument/2006/relationships/tags" Target="../tags/tag109.xml"/><Relationship Id="rId3" Type="http://schemas.openxmlformats.org/officeDocument/2006/relationships/tags" Target="../tags/tag27.xml"/><Relationship Id="rId12" Type="http://schemas.openxmlformats.org/officeDocument/2006/relationships/tags" Target="../tags/tag36.xml"/><Relationship Id="rId17" Type="http://schemas.openxmlformats.org/officeDocument/2006/relationships/tags" Target="../tags/tag41.xml"/><Relationship Id="rId25" Type="http://schemas.openxmlformats.org/officeDocument/2006/relationships/tags" Target="../tags/tag49.xml"/><Relationship Id="rId33" Type="http://schemas.openxmlformats.org/officeDocument/2006/relationships/tags" Target="../tags/tag57.xml"/><Relationship Id="rId38" Type="http://schemas.openxmlformats.org/officeDocument/2006/relationships/tags" Target="../tags/tag62.xml"/><Relationship Id="rId46" Type="http://schemas.openxmlformats.org/officeDocument/2006/relationships/tags" Target="../tags/tag70.xml"/><Relationship Id="rId59" Type="http://schemas.openxmlformats.org/officeDocument/2006/relationships/tags" Target="../tags/tag83.xml"/><Relationship Id="rId67" Type="http://schemas.openxmlformats.org/officeDocument/2006/relationships/tags" Target="../tags/tag91.xml"/><Relationship Id="rId20" Type="http://schemas.openxmlformats.org/officeDocument/2006/relationships/tags" Target="../tags/tag44.xml"/><Relationship Id="rId41" Type="http://schemas.openxmlformats.org/officeDocument/2006/relationships/tags" Target="../tags/tag65.xml"/><Relationship Id="rId54" Type="http://schemas.openxmlformats.org/officeDocument/2006/relationships/tags" Target="../tags/tag78.xml"/><Relationship Id="rId62" Type="http://schemas.openxmlformats.org/officeDocument/2006/relationships/tags" Target="../tags/tag86.xml"/><Relationship Id="rId70" Type="http://schemas.openxmlformats.org/officeDocument/2006/relationships/tags" Target="../tags/tag94.xml"/><Relationship Id="rId75" Type="http://schemas.openxmlformats.org/officeDocument/2006/relationships/tags" Target="../tags/tag99.xml"/><Relationship Id="rId83" Type="http://schemas.openxmlformats.org/officeDocument/2006/relationships/tags" Target="../tags/tag107.xml"/><Relationship Id="rId88" Type="http://schemas.openxmlformats.org/officeDocument/2006/relationships/tags" Target="../tags/tag112.xml"/><Relationship Id="rId1" Type="http://schemas.openxmlformats.org/officeDocument/2006/relationships/tags" Target="../tags/tag25.xml"/><Relationship Id="rId6" Type="http://schemas.openxmlformats.org/officeDocument/2006/relationships/tags" Target="../tags/tag30.xml"/><Relationship Id="rId15" Type="http://schemas.openxmlformats.org/officeDocument/2006/relationships/tags" Target="../tags/tag39.xml"/><Relationship Id="rId23" Type="http://schemas.openxmlformats.org/officeDocument/2006/relationships/tags" Target="../tags/tag47.xml"/><Relationship Id="rId28" Type="http://schemas.openxmlformats.org/officeDocument/2006/relationships/tags" Target="../tags/tag52.xml"/><Relationship Id="rId36" Type="http://schemas.openxmlformats.org/officeDocument/2006/relationships/tags" Target="../tags/tag60.xml"/><Relationship Id="rId49" Type="http://schemas.openxmlformats.org/officeDocument/2006/relationships/tags" Target="../tags/tag73.xml"/><Relationship Id="rId57" Type="http://schemas.openxmlformats.org/officeDocument/2006/relationships/tags" Target="../tags/tag81.xml"/><Relationship Id="rId10" Type="http://schemas.openxmlformats.org/officeDocument/2006/relationships/tags" Target="../tags/tag34.xml"/><Relationship Id="rId31" Type="http://schemas.openxmlformats.org/officeDocument/2006/relationships/tags" Target="../tags/tag55.xml"/><Relationship Id="rId44" Type="http://schemas.openxmlformats.org/officeDocument/2006/relationships/tags" Target="../tags/tag68.xml"/><Relationship Id="rId52" Type="http://schemas.openxmlformats.org/officeDocument/2006/relationships/tags" Target="../tags/tag76.xml"/><Relationship Id="rId60" Type="http://schemas.openxmlformats.org/officeDocument/2006/relationships/tags" Target="../tags/tag84.xml"/><Relationship Id="rId65" Type="http://schemas.openxmlformats.org/officeDocument/2006/relationships/tags" Target="../tags/tag89.xml"/><Relationship Id="rId73" Type="http://schemas.openxmlformats.org/officeDocument/2006/relationships/tags" Target="../tags/tag97.xml"/><Relationship Id="rId78" Type="http://schemas.openxmlformats.org/officeDocument/2006/relationships/tags" Target="../tags/tag102.xml"/><Relationship Id="rId81" Type="http://schemas.openxmlformats.org/officeDocument/2006/relationships/tags" Target="../tags/tag105.xml"/><Relationship Id="rId86" Type="http://schemas.openxmlformats.org/officeDocument/2006/relationships/tags" Target="../tags/tag110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120.xml"/><Relationship Id="rId13" Type="http://schemas.openxmlformats.org/officeDocument/2006/relationships/tags" Target="../tags/tag125.xml"/><Relationship Id="rId18" Type="http://schemas.openxmlformats.org/officeDocument/2006/relationships/tags" Target="../tags/tag130.xml"/><Relationship Id="rId26" Type="http://schemas.openxmlformats.org/officeDocument/2006/relationships/tags" Target="../tags/tag138.xml"/><Relationship Id="rId39" Type="http://schemas.openxmlformats.org/officeDocument/2006/relationships/slideLayout" Target="../slideLayouts/slideLayout2.xml"/><Relationship Id="rId3" Type="http://schemas.openxmlformats.org/officeDocument/2006/relationships/tags" Target="../tags/tag115.xml"/><Relationship Id="rId21" Type="http://schemas.openxmlformats.org/officeDocument/2006/relationships/tags" Target="../tags/tag133.xml"/><Relationship Id="rId34" Type="http://schemas.openxmlformats.org/officeDocument/2006/relationships/tags" Target="../tags/tag146.xml"/><Relationship Id="rId7" Type="http://schemas.openxmlformats.org/officeDocument/2006/relationships/tags" Target="../tags/tag119.xml"/><Relationship Id="rId12" Type="http://schemas.openxmlformats.org/officeDocument/2006/relationships/tags" Target="../tags/tag124.xml"/><Relationship Id="rId17" Type="http://schemas.openxmlformats.org/officeDocument/2006/relationships/tags" Target="../tags/tag129.xml"/><Relationship Id="rId25" Type="http://schemas.openxmlformats.org/officeDocument/2006/relationships/tags" Target="../tags/tag137.xml"/><Relationship Id="rId33" Type="http://schemas.openxmlformats.org/officeDocument/2006/relationships/tags" Target="../tags/tag145.xml"/><Relationship Id="rId38" Type="http://schemas.openxmlformats.org/officeDocument/2006/relationships/tags" Target="../tags/tag150.xml"/><Relationship Id="rId2" Type="http://schemas.openxmlformats.org/officeDocument/2006/relationships/tags" Target="../tags/tag114.xml"/><Relationship Id="rId16" Type="http://schemas.openxmlformats.org/officeDocument/2006/relationships/tags" Target="../tags/tag128.xml"/><Relationship Id="rId20" Type="http://schemas.openxmlformats.org/officeDocument/2006/relationships/tags" Target="../tags/tag132.xml"/><Relationship Id="rId29" Type="http://schemas.openxmlformats.org/officeDocument/2006/relationships/tags" Target="../tags/tag141.xml"/><Relationship Id="rId1" Type="http://schemas.openxmlformats.org/officeDocument/2006/relationships/tags" Target="../tags/tag113.xml"/><Relationship Id="rId6" Type="http://schemas.openxmlformats.org/officeDocument/2006/relationships/tags" Target="../tags/tag118.xml"/><Relationship Id="rId11" Type="http://schemas.openxmlformats.org/officeDocument/2006/relationships/tags" Target="../tags/tag123.xml"/><Relationship Id="rId24" Type="http://schemas.openxmlformats.org/officeDocument/2006/relationships/tags" Target="../tags/tag136.xml"/><Relationship Id="rId32" Type="http://schemas.openxmlformats.org/officeDocument/2006/relationships/tags" Target="../tags/tag144.xml"/><Relationship Id="rId37" Type="http://schemas.openxmlformats.org/officeDocument/2006/relationships/tags" Target="../tags/tag149.xml"/><Relationship Id="rId5" Type="http://schemas.openxmlformats.org/officeDocument/2006/relationships/tags" Target="../tags/tag117.xml"/><Relationship Id="rId15" Type="http://schemas.openxmlformats.org/officeDocument/2006/relationships/tags" Target="../tags/tag127.xml"/><Relationship Id="rId23" Type="http://schemas.openxmlformats.org/officeDocument/2006/relationships/tags" Target="../tags/tag135.xml"/><Relationship Id="rId28" Type="http://schemas.openxmlformats.org/officeDocument/2006/relationships/tags" Target="../tags/tag140.xml"/><Relationship Id="rId36" Type="http://schemas.openxmlformats.org/officeDocument/2006/relationships/tags" Target="../tags/tag148.xml"/><Relationship Id="rId10" Type="http://schemas.openxmlformats.org/officeDocument/2006/relationships/tags" Target="../tags/tag122.xml"/><Relationship Id="rId19" Type="http://schemas.openxmlformats.org/officeDocument/2006/relationships/tags" Target="../tags/tag131.xml"/><Relationship Id="rId31" Type="http://schemas.openxmlformats.org/officeDocument/2006/relationships/tags" Target="../tags/tag143.xml"/><Relationship Id="rId4" Type="http://schemas.openxmlformats.org/officeDocument/2006/relationships/tags" Target="../tags/tag116.xml"/><Relationship Id="rId9" Type="http://schemas.openxmlformats.org/officeDocument/2006/relationships/tags" Target="../tags/tag121.xml"/><Relationship Id="rId14" Type="http://schemas.openxmlformats.org/officeDocument/2006/relationships/tags" Target="../tags/tag126.xml"/><Relationship Id="rId22" Type="http://schemas.openxmlformats.org/officeDocument/2006/relationships/tags" Target="../tags/tag134.xml"/><Relationship Id="rId27" Type="http://schemas.openxmlformats.org/officeDocument/2006/relationships/tags" Target="../tags/tag139.xml"/><Relationship Id="rId30" Type="http://schemas.openxmlformats.org/officeDocument/2006/relationships/tags" Target="../tags/tag142.xml"/><Relationship Id="rId35" Type="http://schemas.openxmlformats.org/officeDocument/2006/relationships/tags" Target="../tags/tag14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6" Type="http://schemas.openxmlformats.org/officeDocument/2006/relationships/tags" Target="../tags/tag176.xml"/><Relationship Id="rId117" Type="http://schemas.openxmlformats.org/officeDocument/2006/relationships/tags" Target="../tags/tag267.xml"/><Relationship Id="rId21" Type="http://schemas.openxmlformats.org/officeDocument/2006/relationships/tags" Target="../tags/tag171.xml"/><Relationship Id="rId42" Type="http://schemas.openxmlformats.org/officeDocument/2006/relationships/tags" Target="../tags/tag192.xml"/><Relationship Id="rId47" Type="http://schemas.openxmlformats.org/officeDocument/2006/relationships/tags" Target="../tags/tag197.xml"/><Relationship Id="rId63" Type="http://schemas.openxmlformats.org/officeDocument/2006/relationships/tags" Target="../tags/tag213.xml"/><Relationship Id="rId68" Type="http://schemas.openxmlformats.org/officeDocument/2006/relationships/tags" Target="../tags/tag218.xml"/><Relationship Id="rId84" Type="http://schemas.openxmlformats.org/officeDocument/2006/relationships/tags" Target="../tags/tag234.xml"/><Relationship Id="rId89" Type="http://schemas.openxmlformats.org/officeDocument/2006/relationships/tags" Target="../tags/tag239.xml"/><Relationship Id="rId112" Type="http://schemas.openxmlformats.org/officeDocument/2006/relationships/tags" Target="../tags/tag262.xml"/><Relationship Id="rId16" Type="http://schemas.openxmlformats.org/officeDocument/2006/relationships/tags" Target="../tags/tag166.xml"/><Relationship Id="rId107" Type="http://schemas.openxmlformats.org/officeDocument/2006/relationships/tags" Target="../tags/tag257.xml"/><Relationship Id="rId11" Type="http://schemas.openxmlformats.org/officeDocument/2006/relationships/tags" Target="../tags/tag161.xml"/><Relationship Id="rId32" Type="http://schemas.openxmlformats.org/officeDocument/2006/relationships/tags" Target="../tags/tag182.xml"/><Relationship Id="rId37" Type="http://schemas.openxmlformats.org/officeDocument/2006/relationships/tags" Target="../tags/tag187.xml"/><Relationship Id="rId53" Type="http://schemas.openxmlformats.org/officeDocument/2006/relationships/tags" Target="../tags/tag203.xml"/><Relationship Id="rId58" Type="http://schemas.openxmlformats.org/officeDocument/2006/relationships/tags" Target="../tags/tag208.xml"/><Relationship Id="rId74" Type="http://schemas.openxmlformats.org/officeDocument/2006/relationships/tags" Target="../tags/tag224.xml"/><Relationship Id="rId79" Type="http://schemas.openxmlformats.org/officeDocument/2006/relationships/tags" Target="../tags/tag229.xml"/><Relationship Id="rId102" Type="http://schemas.openxmlformats.org/officeDocument/2006/relationships/tags" Target="../tags/tag252.xml"/><Relationship Id="rId123" Type="http://schemas.openxmlformats.org/officeDocument/2006/relationships/tags" Target="../tags/tag273.xml"/><Relationship Id="rId128" Type="http://schemas.openxmlformats.org/officeDocument/2006/relationships/tags" Target="../tags/tag278.xml"/><Relationship Id="rId5" Type="http://schemas.openxmlformats.org/officeDocument/2006/relationships/tags" Target="../tags/tag155.xml"/><Relationship Id="rId90" Type="http://schemas.openxmlformats.org/officeDocument/2006/relationships/tags" Target="../tags/tag240.xml"/><Relationship Id="rId95" Type="http://schemas.openxmlformats.org/officeDocument/2006/relationships/tags" Target="../tags/tag245.xml"/><Relationship Id="rId19" Type="http://schemas.openxmlformats.org/officeDocument/2006/relationships/tags" Target="../tags/tag169.xml"/><Relationship Id="rId14" Type="http://schemas.openxmlformats.org/officeDocument/2006/relationships/tags" Target="../tags/tag164.xml"/><Relationship Id="rId22" Type="http://schemas.openxmlformats.org/officeDocument/2006/relationships/tags" Target="../tags/tag172.xml"/><Relationship Id="rId27" Type="http://schemas.openxmlformats.org/officeDocument/2006/relationships/tags" Target="../tags/tag177.xml"/><Relationship Id="rId30" Type="http://schemas.openxmlformats.org/officeDocument/2006/relationships/tags" Target="../tags/tag180.xml"/><Relationship Id="rId35" Type="http://schemas.openxmlformats.org/officeDocument/2006/relationships/tags" Target="../tags/tag185.xml"/><Relationship Id="rId43" Type="http://schemas.openxmlformats.org/officeDocument/2006/relationships/tags" Target="../tags/tag193.xml"/><Relationship Id="rId48" Type="http://schemas.openxmlformats.org/officeDocument/2006/relationships/tags" Target="../tags/tag198.xml"/><Relationship Id="rId56" Type="http://schemas.openxmlformats.org/officeDocument/2006/relationships/tags" Target="../tags/tag206.xml"/><Relationship Id="rId64" Type="http://schemas.openxmlformats.org/officeDocument/2006/relationships/tags" Target="../tags/tag214.xml"/><Relationship Id="rId69" Type="http://schemas.openxmlformats.org/officeDocument/2006/relationships/tags" Target="../tags/tag219.xml"/><Relationship Id="rId77" Type="http://schemas.openxmlformats.org/officeDocument/2006/relationships/tags" Target="../tags/tag227.xml"/><Relationship Id="rId100" Type="http://schemas.openxmlformats.org/officeDocument/2006/relationships/tags" Target="../tags/tag250.xml"/><Relationship Id="rId105" Type="http://schemas.openxmlformats.org/officeDocument/2006/relationships/tags" Target="../tags/tag255.xml"/><Relationship Id="rId113" Type="http://schemas.openxmlformats.org/officeDocument/2006/relationships/tags" Target="../tags/tag263.xml"/><Relationship Id="rId118" Type="http://schemas.openxmlformats.org/officeDocument/2006/relationships/tags" Target="../tags/tag268.xml"/><Relationship Id="rId126" Type="http://schemas.openxmlformats.org/officeDocument/2006/relationships/tags" Target="../tags/tag276.xml"/><Relationship Id="rId8" Type="http://schemas.openxmlformats.org/officeDocument/2006/relationships/tags" Target="../tags/tag158.xml"/><Relationship Id="rId51" Type="http://schemas.openxmlformats.org/officeDocument/2006/relationships/tags" Target="../tags/tag201.xml"/><Relationship Id="rId72" Type="http://schemas.openxmlformats.org/officeDocument/2006/relationships/tags" Target="../tags/tag222.xml"/><Relationship Id="rId80" Type="http://schemas.openxmlformats.org/officeDocument/2006/relationships/tags" Target="../tags/tag230.xml"/><Relationship Id="rId85" Type="http://schemas.openxmlformats.org/officeDocument/2006/relationships/tags" Target="../tags/tag235.xml"/><Relationship Id="rId93" Type="http://schemas.openxmlformats.org/officeDocument/2006/relationships/tags" Target="../tags/tag243.xml"/><Relationship Id="rId98" Type="http://schemas.openxmlformats.org/officeDocument/2006/relationships/tags" Target="../tags/tag248.xml"/><Relationship Id="rId121" Type="http://schemas.openxmlformats.org/officeDocument/2006/relationships/tags" Target="../tags/tag271.xml"/><Relationship Id="rId3" Type="http://schemas.openxmlformats.org/officeDocument/2006/relationships/tags" Target="../tags/tag153.xml"/><Relationship Id="rId12" Type="http://schemas.openxmlformats.org/officeDocument/2006/relationships/tags" Target="../tags/tag162.xml"/><Relationship Id="rId17" Type="http://schemas.openxmlformats.org/officeDocument/2006/relationships/tags" Target="../tags/tag167.xml"/><Relationship Id="rId25" Type="http://schemas.openxmlformats.org/officeDocument/2006/relationships/tags" Target="../tags/tag175.xml"/><Relationship Id="rId33" Type="http://schemas.openxmlformats.org/officeDocument/2006/relationships/tags" Target="../tags/tag183.xml"/><Relationship Id="rId38" Type="http://schemas.openxmlformats.org/officeDocument/2006/relationships/tags" Target="../tags/tag188.xml"/><Relationship Id="rId46" Type="http://schemas.openxmlformats.org/officeDocument/2006/relationships/tags" Target="../tags/tag196.xml"/><Relationship Id="rId59" Type="http://schemas.openxmlformats.org/officeDocument/2006/relationships/tags" Target="../tags/tag209.xml"/><Relationship Id="rId67" Type="http://schemas.openxmlformats.org/officeDocument/2006/relationships/tags" Target="../tags/tag217.xml"/><Relationship Id="rId103" Type="http://schemas.openxmlformats.org/officeDocument/2006/relationships/tags" Target="../tags/tag253.xml"/><Relationship Id="rId108" Type="http://schemas.openxmlformats.org/officeDocument/2006/relationships/tags" Target="../tags/tag258.xml"/><Relationship Id="rId116" Type="http://schemas.openxmlformats.org/officeDocument/2006/relationships/tags" Target="../tags/tag266.xml"/><Relationship Id="rId124" Type="http://schemas.openxmlformats.org/officeDocument/2006/relationships/tags" Target="../tags/tag274.xml"/><Relationship Id="rId129" Type="http://schemas.openxmlformats.org/officeDocument/2006/relationships/tags" Target="../tags/tag279.xml"/><Relationship Id="rId20" Type="http://schemas.openxmlformats.org/officeDocument/2006/relationships/tags" Target="../tags/tag170.xml"/><Relationship Id="rId41" Type="http://schemas.openxmlformats.org/officeDocument/2006/relationships/tags" Target="../tags/tag191.xml"/><Relationship Id="rId54" Type="http://schemas.openxmlformats.org/officeDocument/2006/relationships/tags" Target="../tags/tag204.xml"/><Relationship Id="rId62" Type="http://schemas.openxmlformats.org/officeDocument/2006/relationships/tags" Target="../tags/tag212.xml"/><Relationship Id="rId70" Type="http://schemas.openxmlformats.org/officeDocument/2006/relationships/tags" Target="../tags/tag220.xml"/><Relationship Id="rId75" Type="http://schemas.openxmlformats.org/officeDocument/2006/relationships/tags" Target="../tags/tag225.xml"/><Relationship Id="rId83" Type="http://schemas.openxmlformats.org/officeDocument/2006/relationships/tags" Target="../tags/tag233.xml"/><Relationship Id="rId88" Type="http://schemas.openxmlformats.org/officeDocument/2006/relationships/tags" Target="../tags/tag238.xml"/><Relationship Id="rId91" Type="http://schemas.openxmlformats.org/officeDocument/2006/relationships/tags" Target="../tags/tag241.xml"/><Relationship Id="rId96" Type="http://schemas.openxmlformats.org/officeDocument/2006/relationships/tags" Target="../tags/tag246.xml"/><Relationship Id="rId111" Type="http://schemas.openxmlformats.org/officeDocument/2006/relationships/tags" Target="../tags/tag261.xml"/><Relationship Id="rId1" Type="http://schemas.openxmlformats.org/officeDocument/2006/relationships/tags" Target="../tags/tag151.xml"/><Relationship Id="rId6" Type="http://schemas.openxmlformats.org/officeDocument/2006/relationships/tags" Target="../tags/tag156.xml"/><Relationship Id="rId15" Type="http://schemas.openxmlformats.org/officeDocument/2006/relationships/tags" Target="../tags/tag165.xml"/><Relationship Id="rId23" Type="http://schemas.openxmlformats.org/officeDocument/2006/relationships/tags" Target="../tags/tag173.xml"/><Relationship Id="rId28" Type="http://schemas.openxmlformats.org/officeDocument/2006/relationships/tags" Target="../tags/tag178.xml"/><Relationship Id="rId36" Type="http://schemas.openxmlformats.org/officeDocument/2006/relationships/tags" Target="../tags/tag186.xml"/><Relationship Id="rId49" Type="http://schemas.openxmlformats.org/officeDocument/2006/relationships/tags" Target="../tags/tag199.xml"/><Relationship Id="rId57" Type="http://schemas.openxmlformats.org/officeDocument/2006/relationships/tags" Target="../tags/tag207.xml"/><Relationship Id="rId106" Type="http://schemas.openxmlformats.org/officeDocument/2006/relationships/tags" Target="../tags/tag256.xml"/><Relationship Id="rId114" Type="http://schemas.openxmlformats.org/officeDocument/2006/relationships/tags" Target="../tags/tag264.xml"/><Relationship Id="rId119" Type="http://schemas.openxmlformats.org/officeDocument/2006/relationships/tags" Target="../tags/tag269.xml"/><Relationship Id="rId127" Type="http://schemas.openxmlformats.org/officeDocument/2006/relationships/tags" Target="../tags/tag277.xml"/><Relationship Id="rId10" Type="http://schemas.openxmlformats.org/officeDocument/2006/relationships/tags" Target="../tags/tag160.xml"/><Relationship Id="rId31" Type="http://schemas.openxmlformats.org/officeDocument/2006/relationships/tags" Target="../tags/tag181.xml"/><Relationship Id="rId44" Type="http://schemas.openxmlformats.org/officeDocument/2006/relationships/tags" Target="../tags/tag194.xml"/><Relationship Id="rId52" Type="http://schemas.openxmlformats.org/officeDocument/2006/relationships/tags" Target="../tags/tag202.xml"/><Relationship Id="rId60" Type="http://schemas.openxmlformats.org/officeDocument/2006/relationships/tags" Target="../tags/tag210.xml"/><Relationship Id="rId65" Type="http://schemas.openxmlformats.org/officeDocument/2006/relationships/tags" Target="../tags/tag215.xml"/><Relationship Id="rId73" Type="http://schemas.openxmlformats.org/officeDocument/2006/relationships/tags" Target="../tags/tag223.xml"/><Relationship Id="rId78" Type="http://schemas.openxmlformats.org/officeDocument/2006/relationships/tags" Target="../tags/tag228.xml"/><Relationship Id="rId81" Type="http://schemas.openxmlformats.org/officeDocument/2006/relationships/tags" Target="../tags/tag231.xml"/><Relationship Id="rId86" Type="http://schemas.openxmlformats.org/officeDocument/2006/relationships/tags" Target="../tags/tag236.xml"/><Relationship Id="rId94" Type="http://schemas.openxmlformats.org/officeDocument/2006/relationships/tags" Target="../tags/tag244.xml"/><Relationship Id="rId99" Type="http://schemas.openxmlformats.org/officeDocument/2006/relationships/tags" Target="../tags/tag249.xml"/><Relationship Id="rId101" Type="http://schemas.openxmlformats.org/officeDocument/2006/relationships/tags" Target="../tags/tag251.xml"/><Relationship Id="rId122" Type="http://schemas.openxmlformats.org/officeDocument/2006/relationships/tags" Target="../tags/tag272.xml"/><Relationship Id="rId130" Type="http://schemas.openxmlformats.org/officeDocument/2006/relationships/slideLayout" Target="../slideLayouts/slideLayout2.xml"/><Relationship Id="rId4" Type="http://schemas.openxmlformats.org/officeDocument/2006/relationships/tags" Target="../tags/tag154.xml"/><Relationship Id="rId9" Type="http://schemas.openxmlformats.org/officeDocument/2006/relationships/tags" Target="../tags/tag159.xml"/><Relationship Id="rId13" Type="http://schemas.openxmlformats.org/officeDocument/2006/relationships/tags" Target="../tags/tag163.xml"/><Relationship Id="rId18" Type="http://schemas.openxmlformats.org/officeDocument/2006/relationships/tags" Target="../tags/tag168.xml"/><Relationship Id="rId39" Type="http://schemas.openxmlformats.org/officeDocument/2006/relationships/tags" Target="../tags/tag189.xml"/><Relationship Id="rId109" Type="http://schemas.openxmlformats.org/officeDocument/2006/relationships/tags" Target="../tags/tag259.xml"/><Relationship Id="rId34" Type="http://schemas.openxmlformats.org/officeDocument/2006/relationships/tags" Target="../tags/tag184.xml"/><Relationship Id="rId50" Type="http://schemas.openxmlformats.org/officeDocument/2006/relationships/tags" Target="../tags/tag200.xml"/><Relationship Id="rId55" Type="http://schemas.openxmlformats.org/officeDocument/2006/relationships/tags" Target="../tags/tag205.xml"/><Relationship Id="rId76" Type="http://schemas.openxmlformats.org/officeDocument/2006/relationships/tags" Target="../tags/tag226.xml"/><Relationship Id="rId97" Type="http://schemas.openxmlformats.org/officeDocument/2006/relationships/tags" Target="../tags/tag247.xml"/><Relationship Id="rId104" Type="http://schemas.openxmlformats.org/officeDocument/2006/relationships/tags" Target="../tags/tag254.xml"/><Relationship Id="rId120" Type="http://schemas.openxmlformats.org/officeDocument/2006/relationships/tags" Target="../tags/tag270.xml"/><Relationship Id="rId125" Type="http://schemas.openxmlformats.org/officeDocument/2006/relationships/tags" Target="../tags/tag275.xml"/><Relationship Id="rId7" Type="http://schemas.openxmlformats.org/officeDocument/2006/relationships/tags" Target="../tags/tag157.xml"/><Relationship Id="rId71" Type="http://schemas.openxmlformats.org/officeDocument/2006/relationships/tags" Target="../tags/tag221.xml"/><Relationship Id="rId92" Type="http://schemas.openxmlformats.org/officeDocument/2006/relationships/tags" Target="../tags/tag242.xml"/><Relationship Id="rId2" Type="http://schemas.openxmlformats.org/officeDocument/2006/relationships/tags" Target="../tags/tag152.xml"/><Relationship Id="rId29" Type="http://schemas.openxmlformats.org/officeDocument/2006/relationships/tags" Target="../tags/tag179.xml"/><Relationship Id="rId24" Type="http://schemas.openxmlformats.org/officeDocument/2006/relationships/tags" Target="../tags/tag174.xml"/><Relationship Id="rId40" Type="http://schemas.openxmlformats.org/officeDocument/2006/relationships/tags" Target="../tags/tag190.xml"/><Relationship Id="rId45" Type="http://schemas.openxmlformats.org/officeDocument/2006/relationships/tags" Target="../tags/tag195.xml"/><Relationship Id="rId66" Type="http://schemas.openxmlformats.org/officeDocument/2006/relationships/tags" Target="../tags/tag216.xml"/><Relationship Id="rId87" Type="http://schemas.openxmlformats.org/officeDocument/2006/relationships/tags" Target="../tags/tag237.xml"/><Relationship Id="rId110" Type="http://schemas.openxmlformats.org/officeDocument/2006/relationships/tags" Target="../tags/tag260.xml"/><Relationship Id="rId115" Type="http://schemas.openxmlformats.org/officeDocument/2006/relationships/tags" Target="../tags/tag265.xml"/><Relationship Id="rId61" Type="http://schemas.openxmlformats.org/officeDocument/2006/relationships/tags" Target="../tags/tag211.xml"/><Relationship Id="rId82" Type="http://schemas.openxmlformats.org/officeDocument/2006/relationships/tags" Target="../tags/tag23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1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Nature of Science</a:t>
            </a:r>
          </a:p>
        </p:txBody>
      </p:sp>
    </p:spTree>
    <p:extLst>
      <p:ext uri="{BB962C8B-B14F-4D97-AF65-F5344CB8AC3E}">
        <p14:creationId xmlns:p14="http://schemas.microsoft.com/office/powerpoint/2010/main" val="108817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1.1 Methods of 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Technology</a:t>
            </a:r>
          </a:p>
          <a:p>
            <a:pPr lvl="1"/>
            <a:r>
              <a:rPr lang="en-US" sz="3600" dirty="0" smtClean="0"/>
              <a:t>Definitely helpful</a:t>
            </a:r>
          </a:p>
          <a:p>
            <a:pPr lvl="1"/>
            <a:r>
              <a:rPr lang="en-US" sz="3600" dirty="0" smtClean="0"/>
              <a:t>But is it ALWAYS helpful?</a:t>
            </a:r>
          </a:p>
          <a:p>
            <a:pPr lvl="2"/>
            <a:r>
              <a:rPr lang="en-US" sz="3600" dirty="0" smtClean="0"/>
              <a:t>Debate about genetic modification/engineering</a:t>
            </a:r>
            <a:endParaRPr lang="en-US" sz="3600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5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/>
          <p:cNvSpPr>
            <a:spLocks noGrp="1"/>
          </p:cNvSpPr>
          <p:nvPr>
            <p:ph type="title"/>
          </p:nvPr>
        </p:nvSpPr>
        <p:spPr bwMode="auto">
          <a:xfrm>
            <a:off x="4303778" y="306389"/>
            <a:ext cx="7886700" cy="1325563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What is Science?</a:t>
            </a:r>
          </a:p>
        </p:txBody>
      </p:sp>
      <p:pic>
        <p:nvPicPr>
          <p:cNvPr id="4098" name="Picture 2" descr="20205701.jpg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433" y="0"/>
            <a:ext cx="1885950" cy="2286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0" name="Picture 3" descr="DownloadedFile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1" y="1"/>
            <a:ext cx="2103437" cy="315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575720" y="800462"/>
            <a:ext cx="5112568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dirty="0"/>
              <a:t>The goal of science is to investigate and understand the natural world, to explain events in the natural world, and to use those explanations to make useful predictions.</a:t>
            </a:r>
          </a:p>
          <a:p>
            <a:pPr eaLnBrk="1" hangingPunct="1"/>
            <a:endParaRPr lang="en-US" sz="2000" dirty="0"/>
          </a:p>
        </p:txBody>
      </p:sp>
      <p:pic>
        <p:nvPicPr>
          <p:cNvPr id="14342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1" y="2971800"/>
            <a:ext cx="1985963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592263" y="2386201"/>
            <a:ext cx="3505200" cy="209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600" dirty="0"/>
              <a:t>1.  Science deals only with the natural world (so ghost hunting is not science!)</a:t>
            </a:r>
          </a:p>
          <a:p>
            <a:pPr eaLnBrk="1" hangingPunct="1"/>
            <a:endParaRPr lang="en-US" sz="2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636778" y="4399672"/>
            <a:ext cx="2667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600" dirty="0"/>
              <a:t>2.  Scientists: 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524000" y="4742588"/>
            <a:ext cx="36576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/>
              <a:t>collect and organize information in a careful, orderly way, looking for patterns and connections between events.</a:t>
            </a:r>
          </a:p>
          <a:p>
            <a:pPr eaLnBrk="1" hangingPunct="1"/>
            <a:endParaRPr lang="en-US" dirty="0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7162800" y="3429001"/>
            <a:ext cx="3733800" cy="21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600" dirty="0"/>
              <a:t>3.  Scientists propose ___________ that can be ______ by examining evidence.</a:t>
            </a:r>
          </a:p>
          <a:p>
            <a:pPr eaLnBrk="1" hangingPunct="1"/>
            <a:endParaRPr lang="en-US" sz="2600" dirty="0">
              <a:solidFill>
                <a:srgbClr val="008000"/>
              </a:solidFill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239000" y="3810001"/>
            <a:ext cx="2667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600" dirty="0"/>
              <a:t>explanations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7696200" y="4233020"/>
            <a:ext cx="18288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600" dirty="0"/>
              <a:t>tested</a:t>
            </a:r>
          </a:p>
        </p:txBody>
      </p:sp>
      <p:sp>
        <p:nvSpPr>
          <p:cNvPr id="2" name="Rectangle 1"/>
          <p:cNvSpPr/>
          <p:nvPr/>
        </p:nvSpPr>
        <p:spPr>
          <a:xfrm>
            <a:off x="5447928" y="5945762"/>
            <a:ext cx="50040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/>
              <a:t>4.  Science is an organized way of using evidence to learn about the natural world. </a:t>
            </a:r>
          </a:p>
        </p:txBody>
      </p:sp>
    </p:spTree>
    <p:extLst>
      <p:ext uri="{BB962C8B-B14F-4D97-AF65-F5344CB8AC3E}">
        <p14:creationId xmlns:p14="http://schemas.microsoft.com/office/powerpoint/2010/main" val="294086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decel="100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900" decel="100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mages-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8464" y="0"/>
            <a:ext cx="1379537" cy="1841500"/>
          </a:xfrm>
          <a:prstGeom prst="rect">
            <a:avLst/>
          </a:prstGeom>
          <a:noFill/>
          <a:ln w="38100" cmpd="sng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images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1477963" cy="1846263"/>
          </a:xfrm>
          <a:prstGeom prst="rect">
            <a:avLst/>
          </a:prstGeom>
          <a:noFill/>
          <a:ln w="38100" cmpd="sng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24000" y="2209801"/>
            <a:ext cx="3657600" cy="383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700" dirty="0"/>
              <a:t>Science begins with an ___________.  </a:t>
            </a:r>
          </a:p>
          <a:p>
            <a:pPr eaLnBrk="1" hangingPunct="1"/>
            <a:endParaRPr lang="en-US" sz="2700" dirty="0"/>
          </a:p>
          <a:p>
            <a:pPr eaLnBrk="1" hangingPunct="1"/>
            <a:r>
              <a:rPr lang="en-US" sz="2700" dirty="0"/>
              <a:t>This is the process of gathering information about events or processes in a careful, orderly way.</a:t>
            </a:r>
          </a:p>
          <a:p>
            <a:pPr eaLnBrk="1" hangingPunct="1"/>
            <a:endParaRPr lang="en-US" sz="2700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135560" y="2590801"/>
            <a:ext cx="2158008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/>
              <a:t>observation</a:t>
            </a:r>
          </a:p>
        </p:txBody>
      </p:sp>
      <p:pic>
        <p:nvPicPr>
          <p:cNvPr id="8" name="Picture 7" descr="observatio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1905" y="1809751"/>
            <a:ext cx="3038475" cy="340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524000" y="5638801"/>
            <a:ext cx="9144000" cy="166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300" dirty="0"/>
              <a:t>Data is the information gathered from making observations.</a:t>
            </a:r>
          </a:p>
          <a:p>
            <a:pPr eaLnBrk="1" hangingPunct="1"/>
            <a:endParaRPr lang="en-US" sz="3300" dirty="0">
              <a:solidFill>
                <a:srgbClr val="0000FF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2971800"/>
            <a:ext cx="1938338" cy="177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63752" y="80964"/>
            <a:ext cx="7886700" cy="1325563"/>
          </a:xfrm>
        </p:spPr>
        <p:txBody>
          <a:bodyPr/>
          <a:lstStyle/>
          <a:p>
            <a:r>
              <a:rPr lang="en-US" dirty="0" smtClean="0"/>
              <a:t>How is Science Done?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030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1.1 Methods of 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389" y="1845734"/>
            <a:ext cx="10913423" cy="4395578"/>
          </a:xfrm>
        </p:spPr>
        <p:txBody>
          <a:bodyPr>
            <a:noAutofit/>
          </a:bodyPr>
          <a:lstStyle/>
          <a:p>
            <a:r>
              <a:rPr lang="en-US" sz="2600" dirty="0">
                <a:solidFill>
                  <a:schemeClr val="tx1"/>
                </a:solidFill>
              </a:rPr>
              <a:t>What can science be used to explain?</a:t>
            </a:r>
          </a:p>
          <a:p>
            <a:pPr lvl="1"/>
            <a:r>
              <a:rPr lang="en-US" sz="2600" dirty="0">
                <a:solidFill>
                  <a:schemeClr val="tx1"/>
                </a:solidFill>
              </a:rPr>
              <a:t>How things work, what they are made of, and where things come from</a:t>
            </a:r>
          </a:p>
          <a:p>
            <a:r>
              <a:rPr lang="en-US" sz="2600" dirty="0">
                <a:solidFill>
                  <a:schemeClr val="tx1"/>
                </a:solidFill>
              </a:rPr>
              <a:t>These explanations can be either theories or laws</a:t>
            </a:r>
          </a:p>
          <a:p>
            <a:pPr lvl="1"/>
            <a:r>
              <a:rPr lang="en-US" sz="2600" dirty="0">
                <a:solidFill>
                  <a:schemeClr val="tx1"/>
                </a:solidFill>
              </a:rPr>
              <a:t>Theory: An explanation of why something happens based on knowledge gained from many observations and investigations</a:t>
            </a:r>
          </a:p>
          <a:p>
            <a:pPr lvl="2"/>
            <a:r>
              <a:rPr lang="en-US" sz="2600" dirty="0">
                <a:solidFill>
                  <a:schemeClr val="tx1"/>
                </a:solidFill>
              </a:rPr>
              <a:t>Theories can change or be gotten rid of when science changes</a:t>
            </a:r>
          </a:p>
          <a:p>
            <a:pPr lvl="1"/>
            <a:r>
              <a:rPr lang="en-US" sz="2600" dirty="0">
                <a:solidFill>
                  <a:schemeClr val="tx1"/>
                </a:solidFill>
              </a:rPr>
              <a:t>Law: Statement about what happens in nature that seems to be true all the time, but does not explain why</a:t>
            </a:r>
          </a:p>
          <a:p>
            <a:pPr lvl="2"/>
            <a:r>
              <a:rPr lang="en-US" sz="2600" dirty="0">
                <a:solidFill>
                  <a:schemeClr val="tx1"/>
                </a:solidFill>
              </a:rPr>
              <a:t>Want an example? Think about what happens when you drop a pencil…</a:t>
            </a:r>
          </a:p>
          <a:p>
            <a:pPr lvl="2"/>
            <a:r>
              <a:rPr lang="en-US" sz="2600" dirty="0">
                <a:solidFill>
                  <a:schemeClr val="tx1"/>
                </a:solidFill>
              </a:rPr>
              <a:t>Usually laws DO NOT change</a:t>
            </a:r>
          </a:p>
        </p:txBody>
      </p:sp>
      <p:grpSp>
        <p:nvGrpSpPr>
          <p:cNvPr id="86" name="SMARTInkShape-Group93"/>
          <p:cNvGrpSpPr/>
          <p:nvPr/>
        </p:nvGrpSpPr>
        <p:grpSpPr>
          <a:xfrm>
            <a:off x="8060387" y="3648075"/>
            <a:ext cx="2245664" cy="436006"/>
            <a:chOff x="8060387" y="3648075"/>
            <a:chExt cx="2245664" cy="436006"/>
          </a:xfrm>
        </p:grpSpPr>
        <p:sp>
          <p:nvSpPr>
            <p:cNvPr id="76" name="SMARTInkShape-598"/>
            <p:cNvSpPr/>
            <p:nvPr>
              <p:custDataLst>
                <p:tags r:id="rId14"/>
              </p:custDataLst>
            </p:nvPr>
          </p:nvSpPr>
          <p:spPr>
            <a:xfrm>
              <a:off x="8060387" y="3648075"/>
              <a:ext cx="321614" cy="436006"/>
            </a:xfrm>
            <a:custGeom>
              <a:avLst/>
              <a:gdLst/>
              <a:ahLst/>
              <a:cxnLst/>
              <a:rect l="0" t="0" r="0" b="0"/>
              <a:pathLst>
                <a:path w="321614" h="436006">
                  <a:moveTo>
                    <a:pt x="321613" y="0"/>
                  </a:moveTo>
                  <a:lnTo>
                    <a:pt x="321613" y="0"/>
                  </a:lnTo>
                  <a:lnTo>
                    <a:pt x="303250" y="1058"/>
                  </a:lnTo>
                  <a:lnTo>
                    <a:pt x="263299" y="8201"/>
                  </a:lnTo>
                  <a:lnTo>
                    <a:pt x="217471" y="23414"/>
                  </a:lnTo>
                  <a:lnTo>
                    <a:pt x="174927" y="35395"/>
                  </a:lnTo>
                  <a:lnTo>
                    <a:pt x="133982" y="52938"/>
                  </a:lnTo>
                  <a:lnTo>
                    <a:pt x="90923" y="76716"/>
                  </a:lnTo>
                  <a:lnTo>
                    <a:pt x="46856" y="104250"/>
                  </a:lnTo>
                  <a:lnTo>
                    <a:pt x="17691" y="125015"/>
                  </a:lnTo>
                  <a:lnTo>
                    <a:pt x="5314" y="140993"/>
                  </a:lnTo>
                  <a:lnTo>
                    <a:pt x="0" y="154077"/>
                  </a:lnTo>
                  <a:lnTo>
                    <a:pt x="1580" y="164081"/>
                  </a:lnTo>
                  <a:lnTo>
                    <a:pt x="3482" y="169713"/>
                  </a:lnTo>
                  <a:lnTo>
                    <a:pt x="6868" y="173467"/>
                  </a:lnTo>
                  <a:lnTo>
                    <a:pt x="38526" y="185043"/>
                  </a:lnTo>
                  <a:lnTo>
                    <a:pt x="75547" y="189422"/>
                  </a:lnTo>
                  <a:lnTo>
                    <a:pt x="122528" y="187465"/>
                  </a:lnTo>
                  <a:lnTo>
                    <a:pt x="159966" y="182898"/>
                  </a:lnTo>
                  <a:lnTo>
                    <a:pt x="205487" y="176298"/>
                  </a:lnTo>
                  <a:lnTo>
                    <a:pt x="251045" y="166819"/>
                  </a:lnTo>
                  <a:lnTo>
                    <a:pt x="265544" y="163375"/>
                  </a:lnTo>
                  <a:lnTo>
                    <a:pt x="268359" y="163950"/>
                  </a:lnTo>
                  <a:lnTo>
                    <a:pt x="270235" y="165391"/>
                  </a:lnTo>
                  <a:lnTo>
                    <a:pt x="271486" y="167411"/>
                  </a:lnTo>
                  <a:lnTo>
                    <a:pt x="271261" y="169816"/>
                  </a:lnTo>
                  <a:lnTo>
                    <a:pt x="268190" y="175310"/>
                  </a:lnTo>
                  <a:lnTo>
                    <a:pt x="255478" y="188519"/>
                  </a:lnTo>
                  <a:lnTo>
                    <a:pt x="224589" y="207591"/>
                  </a:lnTo>
                  <a:lnTo>
                    <a:pt x="177447" y="232771"/>
                  </a:lnTo>
                  <a:lnTo>
                    <a:pt x="144607" y="252178"/>
                  </a:lnTo>
                  <a:lnTo>
                    <a:pt x="101597" y="290815"/>
                  </a:lnTo>
                  <a:lnTo>
                    <a:pt x="67973" y="331220"/>
                  </a:lnTo>
                  <a:lnTo>
                    <a:pt x="60717" y="345117"/>
                  </a:lnTo>
                  <a:lnTo>
                    <a:pt x="57493" y="358349"/>
                  </a:lnTo>
                  <a:lnTo>
                    <a:pt x="60734" y="382755"/>
                  </a:lnTo>
                  <a:lnTo>
                    <a:pt x="68397" y="399982"/>
                  </a:lnTo>
                  <a:lnTo>
                    <a:pt x="82427" y="416845"/>
                  </a:lnTo>
                  <a:lnTo>
                    <a:pt x="96774" y="423390"/>
                  </a:lnTo>
                  <a:lnTo>
                    <a:pt x="141133" y="434482"/>
                  </a:lnTo>
                  <a:lnTo>
                    <a:pt x="171476" y="436005"/>
                  </a:lnTo>
                  <a:lnTo>
                    <a:pt x="211982" y="430224"/>
                  </a:lnTo>
                  <a:lnTo>
                    <a:pt x="250207" y="421808"/>
                  </a:lnTo>
                  <a:lnTo>
                    <a:pt x="296884" y="411395"/>
                  </a:lnTo>
                  <a:lnTo>
                    <a:pt x="312088" y="4095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SMARTInkShape-599"/>
            <p:cNvSpPr/>
            <p:nvPr>
              <p:custDataLst>
                <p:tags r:id="rId15"/>
              </p:custDataLst>
            </p:nvPr>
          </p:nvSpPr>
          <p:spPr>
            <a:xfrm>
              <a:off x="8496300" y="3771900"/>
              <a:ext cx="228601" cy="217141"/>
            </a:xfrm>
            <a:custGeom>
              <a:avLst/>
              <a:gdLst/>
              <a:ahLst/>
              <a:cxnLst/>
              <a:rect l="0" t="0" r="0" b="0"/>
              <a:pathLst>
                <a:path w="228601" h="217141">
                  <a:moveTo>
                    <a:pt x="0" y="9525"/>
                  </a:moveTo>
                  <a:lnTo>
                    <a:pt x="0" y="9525"/>
                  </a:lnTo>
                  <a:lnTo>
                    <a:pt x="7604" y="18188"/>
                  </a:lnTo>
                  <a:lnTo>
                    <a:pt x="26568" y="58886"/>
                  </a:lnTo>
                  <a:lnTo>
                    <a:pt x="49491" y="105004"/>
                  </a:lnTo>
                  <a:lnTo>
                    <a:pt x="74041" y="149608"/>
                  </a:lnTo>
                  <a:lnTo>
                    <a:pt x="93531" y="177248"/>
                  </a:lnTo>
                  <a:lnTo>
                    <a:pt x="117763" y="195487"/>
                  </a:lnTo>
                  <a:lnTo>
                    <a:pt x="151581" y="216173"/>
                  </a:lnTo>
                  <a:lnTo>
                    <a:pt x="155029" y="217140"/>
                  </a:lnTo>
                  <a:lnTo>
                    <a:pt x="158386" y="216727"/>
                  </a:lnTo>
                  <a:lnTo>
                    <a:pt x="164938" y="213445"/>
                  </a:lnTo>
                  <a:lnTo>
                    <a:pt x="174577" y="200591"/>
                  </a:lnTo>
                  <a:lnTo>
                    <a:pt x="193670" y="159815"/>
                  </a:lnTo>
                  <a:lnTo>
                    <a:pt x="205316" y="122350"/>
                  </a:lnTo>
                  <a:lnTo>
                    <a:pt x="211535" y="78104"/>
                  </a:lnTo>
                  <a:lnTo>
                    <a:pt x="218083" y="30943"/>
                  </a:lnTo>
                  <a:lnTo>
                    <a:pt x="219839" y="15283"/>
                  </a:lnTo>
                  <a:lnTo>
                    <a:pt x="22860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SMARTInkShape-600"/>
            <p:cNvSpPr/>
            <p:nvPr>
              <p:custDataLst>
                <p:tags r:id="rId16"/>
              </p:custDataLst>
            </p:nvPr>
          </p:nvSpPr>
          <p:spPr>
            <a:xfrm>
              <a:off x="8763000" y="3781425"/>
              <a:ext cx="207619" cy="236684"/>
            </a:xfrm>
            <a:custGeom>
              <a:avLst/>
              <a:gdLst/>
              <a:ahLst/>
              <a:cxnLst/>
              <a:rect l="0" t="0" r="0" b="0"/>
              <a:pathLst>
                <a:path w="207619" h="236684">
                  <a:moveTo>
                    <a:pt x="47625" y="0"/>
                  </a:moveTo>
                  <a:lnTo>
                    <a:pt x="47625" y="0"/>
                  </a:lnTo>
                  <a:lnTo>
                    <a:pt x="42568" y="5056"/>
                  </a:lnTo>
                  <a:lnTo>
                    <a:pt x="40085" y="10361"/>
                  </a:lnTo>
                  <a:lnTo>
                    <a:pt x="37119" y="57750"/>
                  </a:lnTo>
                  <a:lnTo>
                    <a:pt x="24853" y="96793"/>
                  </a:lnTo>
                  <a:lnTo>
                    <a:pt x="12275" y="140256"/>
                  </a:lnTo>
                  <a:lnTo>
                    <a:pt x="9887" y="180826"/>
                  </a:lnTo>
                  <a:lnTo>
                    <a:pt x="9685" y="195373"/>
                  </a:lnTo>
                  <a:lnTo>
                    <a:pt x="11749" y="201157"/>
                  </a:lnTo>
                  <a:lnTo>
                    <a:pt x="30997" y="221562"/>
                  </a:lnTo>
                  <a:lnTo>
                    <a:pt x="46109" y="231571"/>
                  </a:lnTo>
                  <a:lnTo>
                    <a:pt x="63991" y="236183"/>
                  </a:lnTo>
                  <a:lnTo>
                    <a:pt x="90056" y="236683"/>
                  </a:lnTo>
                  <a:lnTo>
                    <a:pt x="106699" y="232898"/>
                  </a:lnTo>
                  <a:lnTo>
                    <a:pt x="128863" y="219761"/>
                  </a:lnTo>
                  <a:lnTo>
                    <a:pt x="168160" y="183931"/>
                  </a:lnTo>
                  <a:lnTo>
                    <a:pt x="186048" y="151103"/>
                  </a:lnTo>
                  <a:lnTo>
                    <a:pt x="203032" y="104604"/>
                  </a:lnTo>
                  <a:lnTo>
                    <a:pt x="207618" y="81206"/>
                  </a:lnTo>
                  <a:lnTo>
                    <a:pt x="203047" y="64667"/>
                  </a:lnTo>
                  <a:lnTo>
                    <a:pt x="187922" y="38291"/>
                  </a:lnTo>
                  <a:lnTo>
                    <a:pt x="167863" y="26397"/>
                  </a:lnTo>
                  <a:lnTo>
                    <a:pt x="141813" y="16170"/>
                  </a:lnTo>
                  <a:lnTo>
                    <a:pt x="123353" y="15301"/>
                  </a:lnTo>
                  <a:lnTo>
                    <a:pt x="80575" y="23366"/>
                  </a:lnTo>
                  <a:lnTo>
                    <a:pt x="36690" y="38250"/>
                  </a:lnTo>
                  <a:lnTo>
                    <a:pt x="0" y="571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SMARTInkShape-601"/>
            <p:cNvSpPr/>
            <p:nvPr>
              <p:custDataLst>
                <p:tags r:id="rId17"/>
              </p:custDataLst>
            </p:nvPr>
          </p:nvSpPr>
          <p:spPr>
            <a:xfrm>
              <a:off x="9001203" y="3648075"/>
              <a:ext cx="28498" cy="390526"/>
            </a:xfrm>
            <a:custGeom>
              <a:avLst/>
              <a:gdLst/>
              <a:ahLst/>
              <a:cxnLst/>
              <a:rect l="0" t="0" r="0" b="0"/>
              <a:pathLst>
                <a:path w="28498" h="390526">
                  <a:moveTo>
                    <a:pt x="9447" y="0"/>
                  </a:moveTo>
                  <a:lnTo>
                    <a:pt x="9447" y="0"/>
                  </a:lnTo>
                  <a:lnTo>
                    <a:pt x="9447" y="45056"/>
                  </a:lnTo>
                  <a:lnTo>
                    <a:pt x="2901" y="85179"/>
                  </a:lnTo>
                  <a:lnTo>
                    <a:pt x="804" y="121429"/>
                  </a:lnTo>
                  <a:lnTo>
                    <a:pt x="184" y="158981"/>
                  </a:lnTo>
                  <a:lnTo>
                    <a:pt x="0" y="197977"/>
                  </a:lnTo>
                  <a:lnTo>
                    <a:pt x="1003" y="241516"/>
                  </a:lnTo>
                  <a:lnTo>
                    <a:pt x="7533" y="280640"/>
                  </a:lnTo>
                  <a:lnTo>
                    <a:pt x="16399" y="322841"/>
                  </a:lnTo>
                  <a:lnTo>
                    <a:pt x="23521" y="366807"/>
                  </a:lnTo>
                  <a:lnTo>
                    <a:pt x="28497" y="390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SMARTInkShape-602"/>
            <p:cNvSpPr/>
            <p:nvPr>
              <p:custDataLst>
                <p:tags r:id="rId18"/>
              </p:custDataLst>
            </p:nvPr>
          </p:nvSpPr>
          <p:spPr>
            <a:xfrm>
              <a:off x="9105900" y="3790950"/>
              <a:ext cx="266701" cy="257176"/>
            </a:xfrm>
            <a:custGeom>
              <a:avLst/>
              <a:gdLst/>
              <a:ahLst/>
              <a:cxnLst/>
              <a:rect l="0" t="0" r="0" b="0"/>
              <a:pathLst>
                <a:path w="266701" h="257176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2822" y="10361"/>
                  </a:lnTo>
                  <a:lnTo>
                    <a:pt x="5057" y="13257"/>
                  </a:lnTo>
                  <a:lnTo>
                    <a:pt x="7540" y="22120"/>
                  </a:lnTo>
                  <a:lnTo>
                    <a:pt x="10322" y="59867"/>
                  </a:lnTo>
                  <a:lnTo>
                    <a:pt x="19834" y="103117"/>
                  </a:lnTo>
                  <a:lnTo>
                    <a:pt x="31905" y="142548"/>
                  </a:lnTo>
                  <a:lnTo>
                    <a:pt x="44481" y="180910"/>
                  </a:lnTo>
                  <a:lnTo>
                    <a:pt x="60330" y="223535"/>
                  </a:lnTo>
                  <a:lnTo>
                    <a:pt x="69499" y="234463"/>
                  </a:lnTo>
                  <a:lnTo>
                    <a:pt x="80630" y="241789"/>
                  </a:lnTo>
                  <a:lnTo>
                    <a:pt x="92633" y="245045"/>
                  </a:lnTo>
                  <a:lnTo>
                    <a:pt x="105023" y="243670"/>
                  </a:lnTo>
                  <a:lnTo>
                    <a:pt x="130224" y="234164"/>
                  </a:lnTo>
                  <a:lnTo>
                    <a:pt x="168280" y="194373"/>
                  </a:lnTo>
                  <a:lnTo>
                    <a:pt x="192618" y="154262"/>
                  </a:lnTo>
                  <a:lnTo>
                    <a:pt x="208714" y="114668"/>
                  </a:lnTo>
                  <a:lnTo>
                    <a:pt x="216005" y="85834"/>
                  </a:lnTo>
                  <a:lnTo>
                    <a:pt x="218805" y="38946"/>
                  </a:lnTo>
                  <a:lnTo>
                    <a:pt x="219059" y="12014"/>
                  </a:lnTo>
                  <a:lnTo>
                    <a:pt x="219074" y="53442"/>
                  </a:lnTo>
                  <a:lnTo>
                    <a:pt x="221897" y="94204"/>
                  </a:lnTo>
                  <a:lnTo>
                    <a:pt x="227276" y="133143"/>
                  </a:lnTo>
                  <a:lnTo>
                    <a:pt x="229397" y="171409"/>
                  </a:lnTo>
                  <a:lnTo>
                    <a:pt x="241823" y="214013"/>
                  </a:lnTo>
                  <a:lnTo>
                    <a:pt x="266700" y="2571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SMARTInkShape-603"/>
            <p:cNvSpPr/>
            <p:nvPr>
              <p:custDataLst>
                <p:tags r:id="rId19"/>
              </p:custDataLst>
            </p:nvPr>
          </p:nvSpPr>
          <p:spPr>
            <a:xfrm>
              <a:off x="9439275" y="3743325"/>
              <a:ext cx="95251" cy="333376"/>
            </a:xfrm>
            <a:custGeom>
              <a:avLst/>
              <a:gdLst/>
              <a:ahLst/>
              <a:cxnLst/>
              <a:rect l="0" t="0" r="0" b="0"/>
              <a:pathLst>
                <a:path w="95251" h="333376">
                  <a:moveTo>
                    <a:pt x="0" y="0"/>
                  </a:moveTo>
                  <a:lnTo>
                    <a:pt x="0" y="0"/>
                  </a:lnTo>
                  <a:lnTo>
                    <a:pt x="13257" y="13257"/>
                  </a:lnTo>
                  <a:lnTo>
                    <a:pt x="16476" y="24942"/>
                  </a:lnTo>
                  <a:lnTo>
                    <a:pt x="20023" y="40719"/>
                  </a:lnTo>
                  <a:lnTo>
                    <a:pt x="31803" y="68509"/>
                  </a:lnTo>
                  <a:lnTo>
                    <a:pt x="39678" y="115289"/>
                  </a:lnTo>
                  <a:lnTo>
                    <a:pt x="50915" y="152693"/>
                  </a:lnTo>
                  <a:lnTo>
                    <a:pt x="62006" y="190587"/>
                  </a:lnTo>
                  <a:lnTo>
                    <a:pt x="70809" y="236261"/>
                  </a:lnTo>
                  <a:lnTo>
                    <a:pt x="83029" y="282682"/>
                  </a:lnTo>
                  <a:lnTo>
                    <a:pt x="85568" y="319908"/>
                  </a:lnTo>
                  <a:lnTo>
                    <a:pt x="88477" y="324920"/>
                  </a:lnTo>
                  <a:lnTo>
                    <a:pt x="95250" y="3333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SMARTInkShape-604"/>
            <p:cNvSpPr/>
            <p:nvPr>
              <p:custDataLst>
                <p:tags r:id="rId20"/>
              </p:custDataLst>
            </p:nvPr>
          </p:nvSpPr>
          <p:spPr>
            <a:xfrm>
              <a:off x="9391661" y="3829096"/>
              <a:ext cx="276215" cy="190455"/>
            </a:xfrm>
            <a:custGeom>
              <a:avLst/>
              <a:gdLst/>
              <a:ahLst/>
              <a:cxnLst/>
              <a:rect l="0" t="0" r="0" b="0"/>
              <a:pathLst>
                <a:path w="276215" h="190455">
                  <a:moveTo>
                    <a:pt x="9514" y="57104"/>
                  </a:moveTo>
                  <a:lnTo>
                    <a:pt x="9514" y="57104"/>
                  </a:lnTo>
                  <a:lnTo>
                    <a:pt x="0" y="57104"/>
                  </a:lnTo>
                  <a:lnTo>
                    <a:pt x="41408" y="54282"/>
                  </a:lnTo>
                  <a:lnTo>
                    <a:pt x="86151" y="47403"/>
                  </a:lnTo>
                  <a:lnTo>
                    <a:pt x="133397" y="39494"/>
                  </a:lnTo>
                  <a:lnTo>
                    <a:pt x="169334" y="30734"/>
                  </a:lnTo>
                  <a:lnTo>
                    <a:pt x="191641" y="21635"/>
                  </a:lnTo>
                  <a:lnTo>
                    <a:pt x="202643" y="19115"/>
                  </a:lnTo>
                  <a:lnTo>
                    <a:pt x="214787" y="11746"/>
                  </a:lnTo>
                  <a:lnTo>
                    <a:pt x="228536" y="0"/>
                  </a:lnTo>
                  <a:lnTo>
                    <a:pt x="229647" y="43574"/>
                  </a:lnTo>
                  <a:lnTo>
                    <a:pt x="238289" y="89143"/>
                  </a:lnTo>
                  <a:lnTo>
                    <a:pt x="253225" y="135529"/>
                  </a:lnTo>
                  <a:lnTo>
                    <a:pt x="265212" y="177129"/>
                  </a:lnTo>
                  <a:lnTo>
                    <a:pt x="276214" y="19045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SMARTInkShape-605"/>
            <p:cNvSpPr/>
            <p:nvPr>
              <p:custDataLst>
                <p:tags r:id="rId21"/>
              </p:custDataLst>
            </p:nvPr>
          </p:nvSpPr>
          <p:spPr>
            <a:xfrm>
              <a:off x="9629775" y="3762375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0"/>
                  </a:moveTo>
                  <a:lnTo>
                    <a:pt x="0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SMARTInkShape-606"/>
            <p:cNvSpPr/>
            <p:nvPr>
              <p:custDataLst>
                <p:tags r:id="rId22"/>
              </p:custDataLst>
            </p:nvPr>
          </p:nvSpPr>
          <p:spPr>
            <a:xfrm>
              <a:off x="9725025" y="3786137"/>
              <a:ext cx="228387" cy="237810"/>
            </a:xfrm>
            <a:custGeom>
              <a:avLst/>
              <a:gdLst/>
              <a:ahLst/>
              <a:cxnLst/>
              <a:rect l="0" t="0" r="0" b="0"/>
              <a:pathLst>
                <a:path w="228387" h="237810">
                  <a:moveTo>
                    <a:pt x="38100" y="42913"/>
                  </a:moveTo>
                  <a:lnTo>
                    <a:pt x="38100" y="42913"/>
                  </a:lnTo>
                  <a:lnTo>
                    <a:pt x="38100" y="85475"/>
                  </a:lnTo>
                  <a:lnTo>
                    <a:pt x="38100" y="128714"/>
                  </a:lnTo>
                  <a:lnTo>
                    <a:pt x="38100" y="173093"/>
                  </a:lnTo>
                  <a:lnTo>
                    <a:pt x="38100" y="192140"/>
                  </a:lnTo>
                  <a:lnTo>
                    <a:pt x="43744" y="204839"/>
                  </a:lnTo>
                  <a:lnTo>
                    <a:pt x="59558" y="225182"/>
                  </a:lnTo>
                  <a:lnTo>
                    <a:pt x="69156" y="229755"/>
                  </a:lnTo>
                  <a:lnTo>
                    <a:pt x="79420" y="232846"/>
                  </a:lnTo>
                  <a:lnTo>
                    <a:pt x="87509" y="237747"/>
                  </a:lnTo>
                  <a:lnTo>
                    <a:pt x="100276" y="237809"/>
                  </a:lnTo>
                  <a:lnTo>
                    <a:pt x="135933" y="231875"/>
                  </a:lnTo>
                  <a:lnTo>
                    <a:pt x="168197" y="206974"/>
                  </a:lnTo>
                  <a:lnTo>
                    <a:pt x="211663" y="162444"/>
                  </a:lnTo>
                  <a:lnTo>
                    <a:pt x="223110" y="137949"/>
                  </a:lnTo>
                  <a:lnTo>
                    <a:pt x="227877" y="98572"/>
                  </a:lnTo>
                  <a:lnTo>
                    <a:pt x="228386" y="71046"/>
                  </a:lnTo>
                  <a:lnTo>
                    <a:pt x="222861" y="55064"/>
                  </a:lnTo>
                  <a:lnTo>
                    <a:pt x="213350" y="41963"/>
                  </a:lnTo>
                  <a:lnTo>
                    <a:pt x="178758" y="16343"/>
                  </a:lnTo>
                  <a:lnTo>
                    <a:pt x="160941" y="9937"/>
                  </a:lnTo>
                  <a:lnTo>
                    <a:pt x="115229" y="0"/>
                  </a:lnTo>
                  <a:lnTo>
                    <a:pt x="74859" y="9027"/>
                  </a:lnTo>
                  <a:lnTo>
                    <a:pt x="52284" y="22877"/>
                  </a:lnTo>
                  <a:lnTo>
                    <a:pt x="22068" y="60265"/>
                  </a:lnTo>
                  <a:lnTo>
                    <a:pt x="0" y="10006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SMARTInkShape-607"/>
            <p:cNvSpPr/>
            <p:nvPr>
              <p:custDataLst>
                <p:tags r:id="rId23"/>
              </p:custDataLst>
            </p:nvPr>
          </p:nvSpPr>
          <p:spPr>
            <a:xfrm>
              <a:off x="9991725" y="3810000"/>
              <a:ext cx="314326" cy="218861"/>
            </a:xfrm>
            <a:custGeom>
              <a:avLst/>
              <a:gdLst/>
              <a:ahLst/>
              <a:cxnLst/>
              <a:rect l="0" t="0" r="0" b="0"/>
              <a:pathLst>
                <a:path w="314326" h="218861">
                  <a:moveTo>
                    <a:pt x="0" y="0"/>
                  </a:moveTo>
                  <a:lnTo>
                    <a:pt x="0" y="0"/>
                  </a:lnTo>
                  <a:lnTo>
                    <a:pt x="0" y="41757"/>
                  </a:lnTo>
                  <a:lnTo>
                    <a:pt x="2823" y="69592"/>
                  </a:lnTo>
                  <a:lnTo>
                    <a:pt x="15188" y="114684"/>
                  </a:lnTo>
                  <a:lnTo>
                    <a:pt x="23600" y="156919"/>
                  </a:lnTo>
                  <a:lnTo>
                    <a:pt x="42999" y="190259"/>
                  </a:lnTo>
                  <a:lnTo>
                    <a:pt x="46627" y="202035"/>
                  </a:lnTo>
                  <a:lnTo>
                    <a:pt x="51767" y="210796"/>
                  </a:lnTo>
                  <a:lnTo>
                    <a:pt x="57580" y="215395"/>
                  </a:lnTo>
                  <a:lnTo>
                    <a:pt x="66143" y="218860"/>
                  </a:lnTo>
                  <a:lnTo>
                    <a:pt x="66627" y="200742"/>
                  </a:lnTo>
                  <a:lnTo>
                    <a:pt x="58469" y="159828"/>
                  </a:lnTo>
                  <a:lnTo>
                    <a:pt x="57409" y="116865"/>
                  </a:lnTo>
                  <a:lnTo>
                    <a:pt x="60023" y="76706"/>
                  </a:lnTo>
                  <a:lnTo>
                    <a:pt x="70417" y="43257"/>
                  </a:lnTo>
                  <a:lnTo>
                    <a:pt x="84598" y="22812"/>
                  </a:lnTo>
                  <a:lnTo>
                    <a:pt x="102206" y="8405"/>
                  </a:lnTo>
                  <a:lnTo>
                    <a:pt x="117393" y="3736"/>
                  </a:lnTo>
                  <a:lnTo>
                    <a:pt x="135781" y="2719"/>
                  </a:lnTo>
                  <a:lnTo>
                    <a:pt x="168878" y="9154"/>
                  </a:lnTo>
                  <a:lnTo>
                    <a:pt x="209042" y="29756"/>
                  </a:lnTo>
                  <a:lnTo>
                    <a:pt x="227315" y="42859"/>
                  </a:lnTo>
                  <a:lnTo>
                    <a:pt x="262939" y="86352"/>
                  </a:lnTo>
                  <a:lnTo>
                    <a:pt x="286693" y="122891"/>
                  </a:lnTo>
                  <a:lnTo>
                    <a:pt x="302312" y="168387"/>
                  </a:lnTo>
                  <a:lnTo>
                    <a:pt x="304654" y="188439"/>
                  </a:lnTo>
                  <a:lnTo>
                    <a:pt x="305761" y="189126"/>
                  </a:lnTo>
                  <a:lnTo>
                    <a:pt x="314325" y="1905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8" name="SMARTInkShape-Group94"/>
          <p:cNvGrpSpPr/>
          <p:nvPr/>
        </p:nvGrpSpPr>
        <p:grpSpPr>
          <a:xfrm>
            <a:off x="6907540" y="4772025"/>
            <a:ext cx="2036436" cy="638176"/>
            <a:chOff x="6907540" y="4772025"/>
            <a:chExt cx="2036436" cy="638176"/>
          </a:xfrm>
        </p:grpSpPr>
        <p:sp>
          <p:nvSpPr>
            <p:cNvPr id="87" name="SMARTInkShape-608"/>
            <p:cNvSpPr/>
            <p:nvPr>
              <p:custDataLst>
                <p:tags r:id="rId3"/>
              </p:custDataLst>
            </p:nvPr>
          </p:nvSpPr>
          <p:spPr>
            <a:xfrm>
              <a:off x="6907540" y="4772025"/>
              <a:ext cx="588636" cy="508565"/>
            </a:xfrm>
            <a:custGeom>
              <a:avLst/>
              <a:gdLst/>
              <a:ahLst/>
              <a:cxnLst/>
              <a:rect l="0" t="0" r="0" b="0"/>
              <a:pathLst>
                <a:path w="588636" h="508565">
                  <a:moveTo>
                    <a:pt x="588635" y="0"/>
                  </a:moveTo>
                  <a:lnTo>
                    <a:pt x="588635" y="0"/>
                  </a:lnTo>
                  <a:lnTo>
                    <a:pt x="588635" y="45661"/>
                  </a:lnTo>
                  <a:lnTo>
                    <a:pt x="587577" y="54160"/>
                  </a:lnTo>
                  <a:lnTo>
                    <a:pt x="579992" y="81591"/>
                  </a:lnTo>
                  <a:lnTo>
                    <a:pt x="579226" y="98299"/>
                  </a:lnTo>
                  <a:lnTo>
                    <a:pt x="578129" y="100457"/>
                  </a:lnTo>
                  <a:lnTo>
                    <a:pt x="576340" y="101897"/>
                  </a:lnTo>
                  <a:lnTo>
                    <a:pt x="574089" y="102856"/>
                  </a:lnTo>
                  <a:lnTo>
                    <a:pt x="572587" y="102437"/>
                  </a:lnTo>
                  <a:lnTo>
                    <a:pt x="571586" y="101100"/>
                  </a:lnTo>
                  <a:lnTo>
                    <a:pt x="570919" y="99150"/>
                  </a:lnTo>
                  <a:lnTo>
                    <a:pt x="564923" y="91349"/>
                  </a:lnTo>
                  <a:lnTo>
                    <a:pt x="521655" y="56286"/>
                  </a:lnTo>
                  <a:lnTo>
                    <a:pt x="508065" y="45124"/>
                  </a:lnTo>
                  <a:lnTo>
                    <a:pt x="470650" y="26513"/>
                  </a:lnTo>
                  <a:lnTo>
                    <a:pt x="435144" y="11736"/>
                  </a:lnTo>
                  <a:lnTo>
                    <a:pt x="397812" y="3477"/>
                  </a:lnTo>
                  <a:lnTo>
                    <a:pt x="357117" y="1031"/>
                  </a:lnTo>
                  <a:lnTo>
                    <a:pt x="311546" y="3127"/>
                  </a:lnTo>
                  <a:lnTo>
                    <a:pt x="267351" y="10452"/>
                  </a:lnTo>
                  <a:lnTo>
                    <a:pt x="227445" y="19324"/>
                  </a:lnTo>
                  <a:lnTo>
                    <a:pt x="185988" y="34301"/>
                  </a:lnTo>
                  <a:lnTo>
                    <a:pt x="143013" y="58846"/>
                  </a:lnTo>
                  <a:lnTo>
                    <a:pt x="95622" y="95585"/>
                  </a:lnTo>
                  <a:lnTo>
                    <a:pt x="55687" y="142079"/>
                  </a:lnTo>
                  <a:lnTo>
                    <a:pt x="27852" y="185796"/>
                  </a:lnTo>
                  <a:lnTo>
                    <a:pt x="7846" y="231204"/>
                  </a:lnTo>
                  <a:lnTo>
                    <a:pt x="977" y="272998"/>
                  </a:lnTo>
                  <a:lnTo>
                    <a:pt x="0" y="318426"/>
                  </a:lnTo>
                  <a:lnTo>
                    <a:pt x="8060" y="364341"/>
                  </a:lnTo>
                  <a:lnTo>
                    <a:pt x="28557" y="404168"/>
                  </a:lnTo>
                  <a:lnTo>
                    <a:pt x="50623" y="436549"/>
                  </a:lnTo>
                  <a:lnTo>
                    <a:pt x="94933" y="473111"/>
                  </a:lnTo>
                  <a:lnTo>
                    <a:pt x="134731" y="491548"/>
                  </a:lnTo>
                  <a:lnTo>
                    <a:pt x="180036" y="503713"/>
                  </a:lnTo>
                  <a:lnTo>
                    <a:pt x="211244" y="508564"/>
                  </a:lnTo>
                  <a:lnTo>
                    <a:pt x="258564" y="505345"/>
                  </a:lnTo>
                  <a:lnTo>
                    <a:pt x="290242" y="500470"/>
                  </a:lnTo>
                  <a:lnTo>
                    <a:pt x="327605" y="491954"/>
                  </a:lnTo>
                  <a:lnTo>
                    <a:pt x="370535" y="480902"/>
                  </a:lnTo>
                  <a:lnTo>
                    <a:pt x="388610" y="4762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SMARTInkShape-609"/>
            <p:cNvSpPr/>
            <p:nvPr>
              <p:custDataLst>
                <p:tags r:id="rId4"/>
              </p:custDataLst>
            </p:nvPr>
          </p:nvSpPr>
          <p:spPr>
            <a:xfrm>
              <a:off x="7181850" y="5019840"/>
              <a:ext cx="283134" cy="247486"/>
            </a:xfrm>
            <a:custGeom>
              <a:avLst/>
              <a:gdLst/>
              <a:ahLst/>
              <a:cxnLst/>
              <a:rect l="0" t="0" r="0" b="0"/>
              <a:pathLst>
                <a:path w="283134" h="247486">
                  <a:moveTo>
                    <a:pt x="0" y="66510"/>
                  </a:moveTo>
                  <a:lnTo>
                    <a:pt x="0" y="66510"/>
                  </a:lnTo>
                  <a:lnTo>
                    <a:pt x="27627" y="65452"/>
                  </a:lnTo>
                  <a:lnTo>
                    <a:pt x="72861" y="53253"/>
                  </a:lnTo>
                  <a:lnTo>
                    <a:pt x="114698" y="41000"/>
                  </a:lnTo>
                  <a:lnTo>
                    <a:pt x="150284" y="31552"/>
                  </a:lnTo>
                  <a:lnTo>
                    <a:pt x="197412" y="18879"/>
                  </a:lnTo>
                  <a:lnTo>
                    <a:pt x="237609" y="6183"/>
                  </a:lnTo>
                  <a:lnTo>
                    <a:pt x="283133" y="0"/>
                  </a:lnTo>
                  <a:lnTo>
                    <a:pt x="282947" y="1004"/>
                  </a:lnTo>
                  <a:lnTo>
                    <a:pt x="278687" y="7473"/>
                  </a:lnTo>
                  <a:lnTo>
                    <a:pt x="277320" y="13107"/>
                  </a:lnTo>
                  <a:lnTo>
                    <a:pt x="248034" y="57256"/>
                  </a:lnTo>
                  <a:lnTo>
                    <a:pt x="231456" y="92287"/>
                  </a:lnTo>
                  <a:lnTo>
                    <a:pt x="220566" y="138605"/>
                  </a:lnTo>
                  <a:lnTo>
                    <a:pt x="219272" y="181524"/>
                  </a:lnTo>
                  <a:lnTo>
                    <a:pt x="220221" y="199119"/>
                  </a:lnTo>
                  <a:lnTo>
                    <a:pt x="228600" y="24748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SMARTInkShape-610"/>
            <p:cNvSpPr/>
            <p:nvPr>
              <p:custDataLst>
                <p:tags r:id="rId5"/>
              </p:custDataLst>
            </p:nvPr>
          </p:nvSpPr>
          <p:spPr>
            <a:xfrm>
              <a:off x="7543800" y="4907811"/>
              <a:ext cx="314326" cy="368290"/>
            </a:xfrm>
            <a:custGeom>
              <a:avLst/>
              <a:gdLst/>
              <a:ahLst/>
              <a:cxnLst/>
              <a:rect l="0" t="0" r="0" b="0"/>
              <a:pathLst>
                <a:path w="314326" h="368290">
                  <a:moveTo>
                    <a:pt x="0" y="83289"/>
                  </a:moveTo>
                  <a:lnTo>
                    <a:pt x="0" y="83289"/>
                  </a:lnTo>
                  <a:lnTo>
                    <a:pt x="5057" y="88346"/>
                  </a:lnTo>
                  <a:lnTo>
                    <a:pt x="7539" y="93650"/>
                  </a:lnTo>
                  <a:lnTo>
                    <a:pt x="9351" y="135482"/>
                  </a:lnTo>
                  <a:lnTo>
                    <a:pt x="9491" y="182616"/>
                  </a:lnTo>
                  <a:lnTo>
                    <a:pt x="9514" y="225138"/>
                  </a:lnTo>
                  <a:lnTo>
                    <a:pt x="9522" y="261137"/>
                  </a:lnTo>
                  <a:lnTo>
                    <a:pt x="10582" y="307234"/>
                  </a:lnTo>
                  <a:lnTo>
                    <a:pt x="19225" y="351418"/>
                  </a:lnTo>
                  <a:lnTo>
                    <a:pt x="28149" y="368289"/>
                  </a:lnTo>
                  <a:lnTo>
                    <a:pt x="23392" y="363759"/>
                  </a:lnTo>
                  <a:lnTo>
                    <a:pt x="20980" y="355757"/>
                  </a:lnTo>
                  <a:lnTo>
                    <a:pt x="16800" y="339351"/>
                  </a:lnTo>
                  <a:lnTo>
                    <a:pt x="3937" y="293359"/>
                  </a:lnTo>
                  <a:lnTo>
                    <a:pt x="1167" y="257126"/>
                  </a:lnTo>
                  <a:lnTo>
                    <a:pt x="1404" y="219581"/>
                  </a:lnTo>
                  <a:lnTo>
                    <a:pt x="7707" y="180587"/>
                  </a:lnTo>
                  <a:lnTo>
                    <a:pt x="17335" y="137047"/>
                  </a:lnTo>
                  <a:lnTo>
                    <a:pt x="34182" y="97924"/>
                  </a:lnTo>
                  <a:lnTo>
                    <a:pt x="71882" y="50918"/>
                  </a:lnTo>
                  <a:lnTo>
                    <a:pt x="112350" y="24527"/>
                  </a:lnTo>
                  <a:lnTo>
                    <a:pt x="152016" y="8025"/>
                  </a:lnTo>
                  <a:lnTo>
                    <a:pt x="183683" y="664"/>
                  </a:lnTo>
                  <a:lnTo>
                    <a:pt x="205462" y="0"/>
                  </a:lnTo>
                  <a:lnTo>
                    <a:pt x="248575" y="11003"/>
                  </a:lnTo>
                  <a:lnTo>
                    <a:pt x="292575" y="23414"/>
                  </a:lnTo>
                  <a:lnTo>
                    <a:pt x="314325" y="2613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SMARTInkShape-611"/>
            <p:cNvSpPr/>
            <p:nvPr>
              <p:custDataLst>
                <p:tags r:id="rId6"/>
              </p:custDataLst>
            </p:nvPr>
          </p:nvSpPr>
          <p:spPr>
            <a:xfrm>
              <a:off x="7763599" y="4891991"/>
              <a:ext cx="256452" cy="326972"/>
            </a:xfrm>
            <a:custGeom>
              <a:avLst/>
              <a:gdLst/>
              <a:ahLst/>
              <a:cxnLst/>
              <a:rect l="0" t="0" r="0" b="0"/>
              <a:pathLst>
                <a:path w="256452" h="326972">
                  <a:moveTo>
                    <a:pt x="256451" y="99109"/>
                  </a:moveTo>
                  <a:lnTo>
                    <a:pt x="256451" y="99109"/>
                  </a:lnTo>
                  <a:lnTo>
                    <a:pt x="251395" y="99109"/>
                  </a:lnTo>
                  <a:lnTo>
                    <a:pt x="249905" y="98051"/>
                  </a:lnTo>
                  <a:lnTo>
                    <a:pt x="248912" y="96287"/>
                  </a:lnTo>
                  <a:lnTo>
                    <a:pt x="247515" y="85926"/>
                  </a:lnTo>
                  <a:lnTo>
                    <a:pt x="246129" y="75258"/>
                  </a:lnTo>
                  <a:lnTo>
                    <a:pt x="230702" y="39700"/>
                  </a:lnTo>
                  <a:lnTo>
                    <a:pt x="224546" y="31077"/>
                  </a:lnTo>
                  <a:lnTo>
                    <a:pt x="204366" y="16918"/>
                  </a:lnTo>
                  <a:lnTo>
                    <a:pt x="173732" y="731"/>
                  </a:lnTo>
                  <a:lnTo>
                    <a:pt x="158304" y="0"/>
                  </a:lnTo>
                  <a:lnTo>
                    <a:pt x="127585" y="8153"/>
                  </a:lnTo>
                  <a:lnTo>
                    <a:pt x="87160" y="33418"/>
                  </a:lnTo>
                  <a:lnTo>
                    <a:pt x="60027" y="63084"/>
                  </a:lnTo>
                  <a:lnTo>
                    <a:pt x="34285" y="107124"/>
                  </a:lnTo>
                  <a:lnTo>
                    <a:pt x="11640" y="153765"/>
                  </a:lnTo>
                  <a:lnTo>
                    <a:pt x="2939" y="186918"/>
                  </a:lnTo>
                  <a:lnTo>
                    <a:pt x="0" y="230989"/>
                  </a:lnTo>
                  <a:lnTo>
                    <a:pt x="477" y="269209"/>
                  </a:lnTo>
                  <a:lnTo>
                    <a:pt x="12553" y="304888"/>
                  </a:lnTo>
                  <a:lnTo>
                    <a:pt x="21404" y="315097"/>
                  </a:lnTo>
                  <a:lnTo>
                    <a:pt x="31336" y="322104"/>
                  </a:lnTo>
                  <a:lnTo>
                    <a:pt x="39277" y="325218"/>
                  </a:lnTo>
                  <a:lnTo>
                    <a:pt x="54755" y="326971"/>
                  </a:lnTo>
                  <a:lnTo>
                    <a:pt x="72747" y="322434"/>
                  </a:lnTo>
                  <a:lnTo>
                    <a:pt x="82376" y="314428"/>
                  </a:lnTo>
                  <a:lnTo>
                    <a:pt x="111360" y="276932"/>
                  </a:lnTo>
                  <a:lnTo>
                    <a:pt x="129160" y="232044"/>
                  </a:lnTo>
                  <a:lnTo>
                    <a:pt x="142094" y="191455"/>
                  </a:lnTo>
                  <a:lnTo>
                    <a:pt x="154840" y="148042"/>
                  </a:lnTo>
                  <a:lnTo>
                    <a:pt x="170724" y="102103"/>
                  </a:lnTo>
                  <a:lnTo>
                    <a:pt x="177429" y="80946"/>
                  </a:lnTo>
                  <a:lnTo>
                    <a:pt x="179694" y="64947"/>
                  </a:lnTo>
                  <a:lnTo>
                    <a:pt x="180938" y="63634"/>
                  </a:lnTo>
                  <a:lnTo>
                    <a:pt x="188403" y="61355"/>
                  </a:lnTo>
                  <a:lnTo>
                    <a:pt x="194797" y="105798"/>
                  </a:lnTo>
                  <a:lnTo>
                    <a:pt x="201530" y="150437"/>
                  </a:lnTo>
                  <a:lnTo>
                    <a:pt x="207385" y="193209"/>
                  </a:lnTo>
                  <a:lnTo>
                    <a:pt x="218997" y="239011"/>
                  </a:lnTo>
                  <a:lnTo>
                    <a:pt x="225245" y="260153"/>
                  </a:lnTo>
                  <a:lnTo>
                    <a:pt x="227765" y="272284"/>
                  </a:lnTo>
                  <a:lnTo>
                    <a:pt x="237401" y="29913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SMARTInkShape-612"/>
            <p:cNvSpPr/>
            <p:nvPr>
              <p:custDataLst>
                <p:tags r:id="rId7"/>
              </p:custDataLst>
            </p:nvPr>
          </p:nvSpPr>
          <p:spPr>
            <a:xfrm>
              <a:off x="8067675" y="4876800"/>
              <a:ext cx="219076" cy="333147"/>
            </a:xfrm>
            <a:custGeom>
              <a:avLst/>
              <a:gdLst/>
              <a:ahLst/>
              <a:cxnLst/>
              <a:rect l="0" t="0" r="0" b="0"/>
              <a:pathLst>
                <a:path w="219076" h="333147">
                  <a:moveTo>
                    <a:pt x="0" y="47625"/>
                  </a:moveTo>
                  <a:lnTo>
                    <a:pt x="0" y="47625"/>
                  </a:lnTo>
                  <a:lnTo>
                    <a:pt x="1059" y="90440"/>
                  </a:lnTo>
                  <a:lnTo>
                    <a:pt x="13257" y="133971"/>
                  </a:lnTo>
                  <a:lnTo>
                    <a:pt x="18964" y="172631"/>
                  </a:lnTo>
                  <a:lnTo>
                    <a:pt x="29186" y="217113"/>
                  </a:lnTo>
                  <a:lnTo>
                    <a:pt x="41396" y="256787"/>
                  </a:lnTo>
                  <a:lnTo>
                    <a:pt x="57166" y="301927"/>
                  </a:lnTo>
                  <a:lnTo>
                    <a:pt x="69853" y="324576"/>
                  </a:lnTo>
                  <a:lnTo>
                    <a:pt x="76202" y="329464"/>
                  </a:lnTo>
                  <a:lnTo>
                    <a:pt x="85726" y="332216"/>
                  </a:lnTo>
                  <a:lnTo>
                    <a:pt x="98425" y="333146"/>
                  </a:lnTo>
                  <a:lnTo>
                    <a:pt x="100541" y="331106"/>
                  </a:lnTo>
                  <a:lnTo>
                    <a:pt x="114889" y="284409"/>
                  </a:lnTo>
                  <a:lnTo>
                    <a:pt x="127116" y="237272"/>
                  </a:lnTo>
                  <a:lnTo>
                    <a:pt x="141616" y="197538"/>
                  </a:lnTo>
                  <a:lnTo>
                    <a:pt x="154261" y="158954"/>
                  </a:lnTo>
                  <a:lnTo>
                    <a:pt x="164711" y="120710"/>
                  </a:lnTo>
                  <a:lnTo>
                    <a:pt x="174510" y="82568"/>
                  </a:lnTo>
                  <a:lnTo>
                    <a:pt x="190484" y="39775"/>
                  </a:lnTo>
                  <a:lnTo>
                    <a:pt x="203197" y="18086"/>
                  </a:lnTo>
                  <a:lnTo>
                    <a:pt x="21907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SMARTInkShape-613"/>
            <p:cNvSpPr/>
            <p:nvPr>
              <p:custDataLst>
                <p:tags r:id="rId8"/>
              </p:custDataLst>
            </p:nvPr>
          </p:nvSpPr>
          <p:spPr>
            <a:xfrm>
              <a:off x="8362950" y="4953000"/>
              <a:ext cx="9526" cy="228601"/>
            </a:xfrm>
            <a:custGeom>
              <a:avLst/>
              <a:gdLst/>
              <a:ahLst/>
              <a:cxnLst/>
              <a:rect l="0" t="0" r="0" b="0"/>
              <a:pathLst>
                <a:path w="9526" h="228601">
                  <a:moveTo>
                    <a:pt x="0" y="0"/>
                  </a:moveTo>
                  <a:lnTo>
                    <a:pt x="0" y="0"/>
                  </a:lnTo>
                  <a:lnTo>
                    <a:pt x="0" y="46548"/>
                  </a:lnTo>
                  <a:lnTo>
                    <a:pt x="0" y="92012"/>
                  </a:lnTo>
                  <a:lnTo>
                    <a:pt x="0" y="134178"/>
                  </a:lnTo>
                  <a:lnTo>
                    <a:pt x="1059" y="151709"/>
                  </a:lnTo>
                  <a:lnTo>
                    <a:pt x="8643" y="193335"/>
                  </a:lnTo>
                  <a:lnTo>
                    <a:pt x="9525" y="2286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SMARTInkShape-614"/>
            <p:cNvSpPr/>
            <p:nvPr>
              <p:custDataLst>
                <p:tags r:id="rId9"/>
              </p:custDataLst>
            </p:nvPr>
          </p:nvSpPr>
          <p:spPr>
            <a:xfrm>
              <a:off x="8410575" y="486727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9525"/>
                  </a:moveTo>
                  <a:lnTo>
                    <a:pt x="9525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SMARTInkShape-615"/>
            <p:cNvSpPr/>
            <p:nvPr>
              <p:custDataLst>
                <p:tags r:id="rId10"/>
              </p:custDataLst>
            </p:nvPr>
          </p:nvSpPr>
          <p:spPr>
            <a:xfrm>
              <a:off x="8553450" y="4819650"/>
              <a:ext cx="19051" cy="409576"/>
            </a:xfrm>
            <a:custGeom>
              <a:avLst/>
              <a:gdLst/>
              <a:ahLst/>
              <a:cxnLst/>
              <a:rect l="0" t="0" r="0" b="0"/>
              <a:pathLst>
                <a:path w="19051" h="409576">
                  <a:moveTo>
                    <a:pt x="19050" y="0"/>
                  </a:moveTo>
                  <a:lnTo>
                    <a:pt x="19050" y="0"/>
                  </a:lnTo>
                  <a:lnTo>
                    <a:pt x="19050" y="41832"/>
                  </a:lnTo>
                  <a:lnTo>
                    <a:pt x="19050" y="81994"/>
                  </a:lnTo>
                  <a:lnTo>
                    <a:pt x="13994" y="118251"/>
                  </a:lnTo>
                  <a:lnTo>
                    <a:pt x="9350" y="161882"/>
                  </a:lnTo>
                  <a:lnTo>
                    <a:pt x="3240" y="197778"/>
                  </a:lnTo>
                  <a:lnTo>
                    <a:pt x="960" y="235225"/>
                  </a:lnTo>
                  <a:lnTo>
                    <a:pt x="285" y="272073"/>
                  </a:lnTo>
                  <a:lnTo>
                    <a:pt x="57" y="313505"/>
                  </a:lnTo>
                  <a:lnTo>
                    <a:pt x="8" y="355296"/>
                  </a:lnTo>
                  <a:lnTo>
                    <a:pt x="1" y="402222"/>
                  </a:lnTo>
                  <a:lnTo>
                    <a:pt x="0" y="4095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SMARTInkShape-616"/>
            <p:cNvSpPr/>
            <p:nvPr>
              <p:custDataLst>
                <p:tags r:id="rId11"/>
              </p:custDataLst>
            </p:nvPr>
          </p:nvSpPr>
          <p:spPr>
            <a:xfrm>
              <a:off x="8410575" y="4962525"/>
              <a:ext cx="304801" cy="38101"/>
            </a:xfrm>
            <a:custGeom>
              <a:avLst/>
              <a:gdLst/>
              <a:ahLst/>
              <a:cxnLst/>
              <a:rect l="0" t="0" r="0" b="0"/>
              <a:pathLst>
                <a:path w="304801" h="38101">
                  <a:moveTo>
                    <a:pt x="0" y="38100"/>
                  </a:moveTo>
                  <a:lnTo>
                    <a:pt x="0" y="38100"/>
                  </a:lnTo>
                  <a:lnTo>
                    <a:pt x="5057" y="38100"/>
                  </a:lnTo>
                  <a:lnTo>
                    <a:pt x="10361" y="35278"/>
                  </a:lnTo>
                  <a:lnTo>
                    <a:pt x="13257" y="33044"/>
                  </a:lnTo>
                  <a:lnTo>
                    <a:pt x="22120" y="30561"/>
                  </a:lnTo>
                  <a:lnTo>
                    <a:pt x="67780" y="28749"/>
                  </a:lnTo>
                  <a:lnTo>
                    <a:pt x="110050" y="23553"/>
                  </a:lnTo>
                  <a:lnTo>
                    <a:pt x="151561" y="19939"/>
                  </a:lnTo>
                  <a:lnTo>
                    <a:pt x="190334" y="19226"/>
                  </a:lnTo>
                  <a:lnTo>
                    <a:pt x="228567" y="19085"/>
                  </a:lnTo>
                  <a:lnTo>
                    <a:pt x="273399" y="11516"/>
                  </a:lnTo>
                  <a:lnTo>
                    <a:pt x="286610" y="9351"/>
                  </a:lnTo>
                  <a:lnTo>
                    <a:pt x="30480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SMARTInkShape-617"/>
            <p:cNvSpPr/>
            <p:nvPr>
              <p:custDataLst>
                <p:tags r:id="rId12"/>
              </p:custDataLst>
            </p:nvPr>
          </p:nvSpPr>
          <p:spPr>
            <a:xfrm>
              <a:off x="8715375" y="4876800"/>
              <a:ext cx="133351" cy="247651"/>
            </a:xfrm>
            <a:custGeom>
              <a:avLst/>
              <a:gdLst/>
              <a:ahLst/>
              <a:cxnLst/>
              <a:rect l="0" t="0" r="0" b="0"/>
              <a:pathLst>
                <a:path w="133351" h="247651">
                  <a:moveTo>
                    <a:pt x="0" y="0"/>
                  </a:moveTo>
                  <a:lnTo>
                    <a:pt x="0" y="0"/>
                  </a:lnTo>
                  <a:lnTo>
                    <a:pt x="0" y="13257"/>
                  </a:lnTo>
                  <a:lnTo>
                    <a:pt x="21458" y="53256"/>
                  </a:lnTo>
                  <a:lnTo>
                    <a:pt x="37999" y="95992"/>
                  </a:lnTo>
                  <a:lnTo>
                    <a:pt x="55020" y="142973"/>
                  </a:lnTo>
                  <a:lnTo>
                    <a:pt x="78049" y="185456"/>
                  </a:lnTo>
                  <a:lnTo>
                    <a:pt x="97898" y="218829"/>
                  </a:lnTo>
                  <a:lnTo>
                    <a:pt x="119745" y="242130"/>
                  </a:lnTo>
                  <a:lnTo>
                    <a:pt x="133350" y="2476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SMARTInkShape-618"/>
            <p:cNvSpPr/>
            <p:nvPr>
              <p:custDataLst>
                <p:tags r:id="rId13"/>
              </p:custDataLst>
            </p:nvPr>
          </p:nvSpPr>
          <p:spPr>
            <a:xfrm>
              <a:off x="8867775" y="4848341"/>
              <a:ext cx="76201" cy="561860"/>
            </a:xfrm>
            <a:custGeom>
              <a:avLst/>
              <a:gdLst/>
              <a:ahLst/>
              <a:cxnLst/>
              <a:rect l="0" t="0" r="0" b="0"/>
              <a:pathLst>
                <a:path w="76201" h="561860">
                  <a:moveTo>
                    <a:pt x="76200" y="9409"/>
                  </a:moveTo>
                  <a:lnTo>
                    <a:pt x="76200" y="9409"/>
                  </a:lnTo>
                  <a:lnTo>
                    <a:pt x="76200" y="0"/>
                  </a:lnTo>
                  <a:lnTo>
                    <a:pt x="76200" y="44818"/>
                  </a:lnTo>
                  <a:lnTo>
                    <a:pt x="76200" y="83166"/>
                  </a:lnTo>
                  <a:lnTo>
                    <a:pt x="75142" y="128041"/>
                  </a:lnTo>
                  <a:lnTo>
                    <a:pt x="71143" y="159148"/>
                  </a:lnTo>
                  <a:lnTo>
                    <a:pt x="65839" y="193435"/>
                  </a:lnTo>
                  <a:lnTo>
                    <a:pt x="61012" y="230899"/>
                  </a:lnTo>
                  <a:lnTo>
                    <a:pt x="58866" y="272243"/>
                  </a:lnTo>
                  <a:lnTo>
                    <a:pt x="55090" y="309669"/>
                  </a:lnTo>
                  <a:lnTo>
                    <a:pt x="50943" y="343941"/>
                  </a:lnTo>
                  <a:lnTo>
                    <a:pt x="49099" y="376812"/>
                  </a:lnTo>
                  <a:lnTo>
                    <a:pt x="43005" y="420012"/>
                  </a:lnTo>
                  <a:lnTo>
                    <a:pt x="32523" y="464931"/>
                  </a:lnTo>
                  <a:lnTo>
                    <a:pt x="24039" y="508956"/>
                  </a:lnTo>
                  <a:lnTo>
                    <a:pt x="18977" y="528439"/>
                  </a:lnTo>
                  <a:lnTo>
                    <a:pt x="11705" y="542480"/>
                  </a:lnTo>
                  <a:lnTo>
                    <a:pt x="10979" y="545764"/>
                  </a:lnTo>
                  <a:lnTo>
                    <a:pt x="0" y="56185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9" name="SMARTInkShape-619"/>
          <p:cNvSpPr/>
          <p:nvPr>
            <p:custDataLst>
              <p:tags r:id="rId1"/>
            </p:custDataLst>
          </p:nvPr>
        </p:nvSpPr>
        <p:spPr>
          <a:xfrm>
            <a:off x="2381265" y="3571992"/>
            <a:ext cx="2600311" cy="62521"/>
          </a:xfrm>
          <a:custGeom>
            <a:avLst/>
            <a:gdLst/>
            <a:ahLst/>
            <a:cxnLst/>
            <a:rect l="0" t="0" r="0" b="0"/>
            <a:pathLst>
              <a:path w="2600311" h="62521">
                <a:moveTo>
                  <a:pt x="2600310" y="18933"/>
                </a:moveTo>
                <a:lnTo>
                  <a:pt x="2600310" y="18933"/>
                </a:lnTo>
                <a:lnTo>
                  <a:pt x="2595254" y="18933"/>
                </a:lnTo>
                <a:lnTo>
                  <a:pt x="2567441" y="27869"/>
                </a:lnTo>
                <a:lnTo>
                  <a:pt x="2525494" y="28448"/>
                </a:lnTo>
                <a:lnTo>
                  <a:pt x="2482730" y="28457"/>
                </a:lnTo>
                <a:lnTo>
                  <a:pt x="2437122" y="28458"/>
                </a:lnTo>
                <a:lnTo>
                  <a:pt x="2390594" y="28458"/>
                </a:lnTo>
                <a:lnTo>
                  <a:pt x="2343113" y="28458"/>
                </a:lnTo>
                <a:lnTo>
                  <a:pt x="2299974" y="28458"/>
                </a:lnTo>
                <a:lnTo>
                  <a:pt x="2263201" y="28458"/>
                </a:lnTo>
                <a:lnTo>
                  <a:pt x="2225494" y="28458"/>
                </a:lnTo>
                <a:lnTo>
                  <a:pt x="2182454" y="28458"/>
                </a:lnTo>
                <a:lnTo>
                  <a:pt x="2141244" y="28458"/>
                </a:lnTo>
                <a:lnTo>
                  <a:pt x="2097167" y="28458"/>
                </a:lnTo>
                <a:lnTo>
                  <a:pt x="2055649" y="28458"/>
                </a:lnTo>
                <a:lnTo>
                  <a:pt x="2011480" y="28458"/>
                </a:lnTo>
                <a:lnTo>
                  <a:pt x="1969935" y="28458"/>
                </a:lnTo>
                <a:lnTo>
                  <a:pt x="1930815" y="28458"/>
                </a:lnTo>
                <a:lnTo>
                  <a:pt x="1887356" y="28458"/>
                </a:lnTo>
                <a:lnTo>
                  <a:pt x="1846022" y="28458"/>
                </a:lnTo>
                <a:lnTo>
                  <a:pt x="1806963" y="28458"/>
                </a:lnTo>
                <a:lnTo>
                  <a:pt x="1768580" y="33514"/>
                </a:lnTo>
                <a:lnTo>
                  <a:pt x="1730396" y="36659"/>
                </a:lnTo>
                <a:lnTo>
                  <a:pt x="1692271" y="37591"/>
                </a:lnTo>
                <a:lnTo>
                  <a:pt x="1654163" y="37867"/>
                </a:lnTo>
                <a:lnTo>
                  <a:pt x="1609906" y="37960"/>
                </a:lnTo>
                <a:lnTo>
                  <a:pt x="1573902" y="37976"/>
                </a:lnTo>
                <a:lnTo>
                  <a:pt x="1526633" y="37981"/>
                </a:lnTo>
                <a:lnTo>
                  <a:pt x="1481352" y="37983"/>
                </a:lnTo>
                <a:lnTo>
                  <a:pt x="1438188" y="37983"/>
                </a:lnTo>
                <a:lnTo>
                  <a:pt x="1392815" y="37983"/>
                </a:lnTo>
                <a:lnTo>
                  <a:pt x="1352966" y="37983"/>
                </a:lnTo>
                <a:lnTo>
                  <a:pt x="1314520" y="37983"/>
                </a:lnTo>
                <a:lnTo>
                  <a:pt x="1273530" y="37983"/>
                </a:lnTo>
                <a:lnTo>
                  <a:pt x="1230037" y="37983"/>
                </a:lnTo>
                <a:lnTo>
                  <a:pt x="1189814" y="37983"/>
                </a:lnTo>
                <a:lnTo>
                  <a:pt x="1145023" y="37983"/>
                </a:lnTo>
                <a:lnTo>
                  <a:pt x="1105288" y="37983"/>
                </a:lnTo>
                <a:lnTo>
                  <a:pt x="1059260" y="37983"/>
                </a:lnTo>
                <a:lnTo>
                  <a:pt x="1012225" y="37983"/>
                </a:lnTo>
                <a:lnTo>
                  <a:pt x="966990" y="37983"/>
                </a:lnTo>
                <a:lnTo>
                  <a:pt x="923836" y="44529"/>
                </a:lnTo>
                <a:lnTo>
                  <a:pt x="878465" y="46919"/>
                </a:lnTo>
                <a:lnTo>
                  <a:pt x="833559" y="47392"/>
                </a:lnTo>
                <a:lnTo>
                  <a:pt x="791528" y="47485"/>
                </a:lnTo>
                <a:lnTo>
                  <a:pt x="749829" y="47503"/>
                </a:lnTo>
                <a:lnTo>
                  <a:pt x="706197" y="47507"/>
                </a:lnTo>
                <a:lnTo>
                  <a:pt x="667004" y="47508"/>
                </a:lnTo>
                <a:lnTo>
                  <a:pt x="628688" y="47508"/>
                </a:lnTo>
                <a:lnTo>
                  <a:pt x="590545" y="47508"/>
                </a:lnTo>
                <a:lnTo>
                  <a:pt x="545734" y="47508"/>
                </a:lnTo>
                <a:lnTo>
                  <a:pt x="503927" y="47508"/>
                </a:lnTo>
                <a:lnTo>
                  <a:pt x="457069" y="47508"/>
                </a:lnTo>
                <a:lnTo>
                  <a:pt x="409545" y="47508"/>
                </a:lnTo>
                <a:lnTo>
                  <a:pt x="362991" y="47508"/>
                </a:lnTo>
                <a:lnTo>
                  <a:pt x="322511" y="47508"/>
                </a:lnTo>
                <a:lnTo>
                  <a:pt x="284415" y="47508"/>
                </a:lnTo>
                <a:lnTo>
                  <a:pt x="240044" y="47508"/>
                </a:lnTo>
                <a:lnTo>
                  <a:pt x="200392" y="47508"/>
                </a:lnTo>
                <a:lnTo>
                  <a:pt x="155257" y="50330"/>
                </a:lnTo>
                <a:lnTo>
                  <a:pt x="128542" y="55047"/>
                </a:lnTo>
                <a:lnTo>
                  <a:pt x="84412" y="56771"/>
                </a:lnTo>
                <a:lnTo>
                  <a:pt x="64041" y="55897"/>
                </a:lnTo>
                <a:lnTo>
                  <a:pt x="22596" y="47768"/>
                </a:lnTo>
                <a:lnTo>
                  <a:pt x="0" y="47508"/>
                </a:lnTo>
                <a:lnTo>
                  <a:pt x="5046" y="47508"/>
                </a:lnTo>
                <a:lnTo>
                  <a:pt x="10348" y="50330"/>
                </a:lnTo>
                <a:lnTo>
                  <a:pt x="16232" y="54054"/>
                </a:lnTo>
                <a:lnTo>
                  <a:pt x="28634" y="56444"/>
                </a:lnTo>
                <a:lnTo>
                  <a:pt x="73569" y="57023"/>
                </a:lnTo>
                <a:lnTo>
                  <a:pt x="116455" y="57032"/>
                </a:lnTo>
                <a:lnTo>
                  <a:pt x="162196" y="57033"/>
                </a:lnTo>
                <a:lnTo>
                  <a:pt x="207671" y="57033"/>
                </a:lnTo>
                <a:lnTo>
                  <a:pt x="244848" y="57033"/>
                </a:lnTo>
                <a:lnTo>
                  <a:pt x="282675" y="57033"/>
                </a:lnTo>
                <a:lnTo>
                  <a:pt x="321753" y="58091"/>
                </a:lnTo>
                <a:lnTo>
                  <a:pt x="365316" y="62520"/>
                </a:lnTo>
                <a:lnTo>
                  <a:pt x="406564" y="59129"/>
                </a:lnTo>
                <a:lnTo>
                  <a:pt x="451829" y="57654"/>
                </a:lnTo>
                <a:lnTo>
                  <a:pt x="497696" y="57217"/>
                </a:lnTo>
                <a:lnTo>
                  <a:pt x="539626" y="57087"/>
                </a:lnTo>
                <a:lnTo>
                  <a:pt x="585093" y="57049"/>
                </a:lnTo>
                <a:lnTo>
                  <a:pt x="632079" y="57038"/>
                </a:lnTo>
                <a:lnTo>
                  <a:pt x="679515" y="55976"/>
                </a:lnTo>
                <a:lnTo>
                  <a:pt x="711220" y="51977"/>
                </a:lnTo>
                <a:lnTo>
                  <a:pt x="745773" y="49495"/>
                </a:lnTo>
                <a:lnTo>
                  <a:pt x="780180" y="48391"/>
                </a:lnTo>
                <a:lnTo>
                  <a:pt x="824409" y="47770"/>
                </a:lnTo>
                <a:lnTo>
                  <a:pt x="870557" y="47586"/>
                </a:lnTo>
                <a:lnTo>
                  <a:pt x="917744" y="47531"/>
                </a:lnTo>
                <a:lnTo>
                  <a:pt x="965239" y="47515"/>
                </a:lnTo>
                <a:lnTo>
                  <a:pt x="1012826" y="47510"/>
                </a:lnTo>
                <a:lnTo>
                  <a:pt x="1060440" y="46450"/>
                </a:lnTo>
                <a:lnTo>
                  <a:pt x="1108061" y="40962"/>
                </a:lnTo>
                <a:lnTo>
                  <a:pt x="1155685" y="38866"/>
                </a:lnTo>
                <a:lnTo>
                  <a:pt x="1203310" y="38245"/>
                </a:lnTo>
                <a:lnTo>
                  <a:pt x="1250935" y="38061"/>
                </a:lnTo>
                <a:lnTo>
                  <a:pt x="1298560" y="38006"/>
                </a:lnTo>
                <a:lnTo>
                  <a:pt x="1345127" y="37990"/>
                </a:lnTo>
                <a:lnTo>
                  <a:pt x="1387264" y="37985"/>
                </a:lnTo>
                <a:lnTo>
                  <a:pt x="1432793" y="37984"/>
                </a:lnTo>
                <a:lnTo>
                  <a:pt x="1479796" y="37983"/>
                </a:lnTo>
                <a:lnTo>
                  <a:pt x="1526179" y="37983"/>
                </a:lnTo>
                <a:lnTo>
                  <a:pt x="1568262" y="37983"/>
                </a:lnTo>
                <a:lnTo>
                  <a:pt x="1613774" y="37983"/>
                </a:lnTo>
                <a:lnTo>
                  <a:pt x="1659715" y="37983"/>
                </a:lnTo>
                <a:lnTo>
                  <a:pt x="1701667" y="36925"/>
                </a:lnTo>
                <a:lnTo>
                  <a:pt x="1747141" y="31437"/>
                </a:lnTo>
                <a:lnTo>
                  <a:pt x="1794128" y="29341"/>
                </a:lnTo>
                <a:lnTo>
                  <a:pt x="1840506" y="28720"/>
                </a:lnTo>
                <a:lnTo>
                  <a:pt x="1881529" y="28536"/>
                </a:lnTo>
                <a:lnTo>
                  <a:pt x="1921554" y="29539"/>
                </a:lnTo>
                <a:lnTo>
                  <a:pt x="1966456" y="35011"/>
                </a:lnTo>
                <a:lnTo>
                  <a:pt x="2013275" y="36044"/>
                </a:lnTo>
                <a:lnTo>
                  <a:pt x="2059602" y="31176"/>
                </a:lnTo>
                <a:lnTo>
                  <a:pt x="2100611" y="29263"/>
                </a:lnTo>
                <a:lnTo>
                  <a:pt x="2140630" y="28697"/>
                </a:lnTo>
                <a:lnTo>
                  <a:pt x="2184473" y="28529"/>
                </a:lnTo>
                <a:lnTo>
                  <a:pt x="2224745" y="28479"/>
                </a:lnTo>
                <a:lnTo>
                  <a:pt x="2262431" y="28464"/>
                </a:lnTo>
                <a:lnTo>
                  <a:pt x="2304145" y="28459"/>
                </a:lnTo>
                <a:lnTo>
                  <a:pt x="2348016" y="28458"/>
                </a:lnTo>
                <a:lnTo>
                  <a:pt x="2389843" y="21912"/>
                </a:lnTo>
                <a:lnTo>
                  <a:pt x="2428679" y="19522"/>
                </a:lnTo>
                <a:lnTo>
                  <a:pt x="2454559" y="16285"/>
                </a:lnTo>
                <a:lnTo>
                  <a:pt x="2478455" y="11446"/>
                </a:lnTo>
                <a:lnTo>
                  <a:pt x="2523446" y="9587"/>
                </a:lnTo>
                <a:lnTo>
                  <a:pt x="2545786" y="6639"/>
                </a:lnTo>
                <a:lnTo>
                  <a:pt x="2586970" y="147"/>
                </a:lnTo>
                <a:lnTo>
                  <a:pt x="2593675" y="0"/>
                </a:lnTo>
                <a:lnTo>
                  <a:pt x="2595887" y="1019"/>
                </a:lnTo>
                <a:lnTo>
                  <a:pt x="2597361" y="2757"/>
                </a:lnTo>
                <a:lnTo>
                  <a:pt x="2600310" y="9408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SMARTInkShape-620"/>
          <p:cNvSpPr/>
          <p:nvPr>
            <p:custDataLst>
              <p:tags r:id="rId2"/>
            </p:custDataLst>
          </p:nvPr>
        </p:nvSpPr>
        <p:spPr>
          <a:xfrm>
            <a:off x="3143250" y="4781550"/>
            <a:ext cx="3133726" cy="104771"/>
          </a:xfrm>
          <a:custGeom>
            <a:avLst/>
            <a:gdLst/>
            <a:ahLst/>
            <a:cxnLst/>
            <a:rect l="0" t="0" r="0" b="0"/>
            <a:pathLst>
              <a:path w="3133726" h="104771">
                <a:moveTo>
                  <a:pt x="0" y="0"/>
                </a:moveTo>
                <a:lnTo>
                  <a:pt x="0" y="0"/>
                </a:lnTo>
                <a:lnTo>
                  <a:pt x="0" y="22390"/>
                </a:lnTo>
                <a:lnTo>
                  <a:pt x="2822" y="28648"/>
                </a:lnTo>
                <a:lnTo>
                  <a:pt x="6546" y="34958"/>
                </a:lnTo>
                <a:lnTo>
                  <a:pt x="8201" y="41289"/>
                </a:lnTo>
                <a:lnTo>
                  <a:pt x="9701" y="43401"/>
                </a:lnTo>
                <a:lnTo>
                  <a:pt x="11759" y="44809"/>
                </a:lnTo>
                <a:lnTo>
                  <a:pt x="16868" y="47432"/>
                </a:lnTo>
                <a:lnTo>
                  <a:pt x="36257" y="64910"/>
                </a:lnTo>
                <a:lnTo>
                  <a:pt x="40103" y="65891"/>
                </a:lnTo>
                <a:lnTo>
                  <a:pt x="42611" y="66152"/>
                </a:lnTo>
                <a:lnTo>
                  <a:pt x="44282" y="67385"/>
                </a:lnTo>
                <a:lnTo>
                  <a:pt x="45396" y="69265"/>
                </a:lnTo>
                <a:lnTo>
                  <a:pt x="46139" y="71577"/>
                </a:lnTo>
                <a:lnTo>
                  <a:pt x="48751" y="73118"/>
                </a:lnTo>
                <a:lnTo>
                  <a:pt x="93132" y="85821"/>
                </a:lnTo>
                <a:lnTo>
                  <a:pt x="136979" y="95341"/>
                </a:lnTo>
                <a:lnTo>
                  <a:pt x="176397" y="103323"/>
                </a:lnTo>
                <a:lnTo>
                  <a:pt x="218132" y="104488"/>
                </a:lnTo>
                <a:lnTo>
                  <a:pt x="254661" y="104690"/>
                </a:lnTo>
                <a:lnTo>
                  <a:pt x="302109" y="104758"/>
                </a:lnTo>
                <a:lnTo>
                  <a:pt x="338222" y="104770"/>
                </a:lnTo>
                <a:lnTo>
                  <a:pt x="382436" y="101951"/>
                </a:lnTo>
                <a:lnTo>
                  <a:pt x="429614" y="96574"/>
                </a:lnTo>
                <a:lnTo>
                  <a:pt x="467606" y="95642"/>
                </a:lnTo>
                <a:lnTo>
                  <a:pt x="512377" y="95366"/>
                </a:lnTo>
                <a:lnTo>
                  <a:pt x="549043" y="95284"/>
                </a:lnTo>
                <a:lnTo>
                  <a:pt x="590128" y="95260"/>
                </a:lnTo>
                <a:lnTo>
                  <a:pt x="635816" y="95253"/>
                </a:lnTo>
                <a:lnTo>
                  <a:pt x="682867" y="95251"/>
                </a:lnTo>
                <a:lnTo>
                  <a:pt x="720209" y="90194"/>
                </a:lnTo>
                <a:lnTo>
                  <a:pt x="761494" y="87049"/>
                </a:lnTo>
                <a:lnTo>
                  <a:pt x="807241" y="81061"/>
                </a:lnTo>
                <a:lnTo>
                  <a:pt x="844197" y="77640"/>
                </a:lnTo>
                <a:lnTo>
                  <a:pt x="885368" y="76627"/>
                </a:lnTo>
                <a:lnTo>
                  <a:pt x="931478" y="69738"/>
                </a:lnTo>
                <a:lnTo>
                  <a:pt x="971160" y="67280"/>
                </a:lnTo>
                <a:lnTo>
                  <a:pt x="1005654" y="64032"/>
                </a:lnTo>
                <a:lnTo>
                  <a:pt x="1052211" y="59189"/>
                </a:lnTo>
                <a:lnTo>
                  <a:pt x="1094932" y="57754"/>
                </a:lnTo>
                <a:lnTo>
                  <a:pt x="1133388" y="52213"/>
                </a:lnTo>
                <a:lnTo>
                  <a:pt x="1173674" y="48531"/>
                </a:lnTo>
                <a:lnTo>
                  <a:pt x="1216412" y="47894"/>
                </a:lnTo>
                <a:lnTo>
                  <a:pt x="1250769" y="47744"/>
                </a:lnTo>
                <a:lnTo>
                  <a:pt x="1290643" y="47661"/>
                </a:lnTo>
                <a:lnTo>
                  <a:pt x="1337735" y="47636"/>
                </a:lnTo>
                <a:lnTo>
                  <a:pt x="1373482" y="50452"/>
                </a:lnTo>
                <a:lnTo>
                  <a:pt x="1418019" y="55166"/>
                </a:lnTo>
                <a:lnTo>
                  <a:pt x="1455909" y="56562"/>
                </a:lnTo>
                <a:lnTo>
                  <a:pt x="1489504" y="56889"/>
                </a:lnTo>
                <a:lnTo>
                  <a:pt x="1525601" y="57034"/>
                </a:lnTo>
                <a:lnTo>
                  <a:pt x="1566455" y="57116"/>
                </a:lnTo>
                <a:lnTo>
                  <a:pt x="1608703" y="63689"/>
                </a:lnTo>
                <a:lnTo>
                  <a:pt x="1656090" y="66086"/>
                </a:lnTo>
                <a:lnTo>
                  <a:pt x="1701779" y="66500"/>
                </a:lnTo>
                <a:lnTo>
                  <a:pt x="1739306" y="66623"/>
                </a:lnTo>
                <a:lnTo>
                  <a:pt x="1785487" y="66665"/>
                </a:lnTo>
                <a:lnTo>
                  <a:pt x="1827771" y="66673"/>
                </a:lnTo>
                <a:lnTo>
                  <a:pt x="1869519" y="66674"/>
                </a:lnTo>
                <a:lnTo>
                  <a:pt x="1913161" y="66675"/>
                </a:lnTo>
                <a:lnTo>
                  <a:pt x="1958901" y="60129"/>
                </a:lnTo>
                <a:lnTo>
                  <a:pt x="2002430" y="57739"/>
                </a:lnTo>
                <a:lnTo>
                  <a:pt x="2047463" y="57324"/>
                </a:lnTo>
                <a:lnTo>
                  <a:pt x="2083675" y="57228"/>
                </a:lnTo>
                <a:lnTo>
                  <a:pt x="2127862" y="58231"/>
                </a:lnTo>
                <a:lnTo>
                  <a:pt x="2166707" y="63703"/>
                </a:lnTo>
                <a:lnTo>
                  <a:pt x="2211636" y="66088"/>
                </a:lnTo>
                <a:lnTo>
                  <a:pt x="2248444" y="66501"/>
                </a:lnTo>
                <a:lnTo>
                  <a:pt x="2294628" y="66623"/>
                </a:lnTo>
                <a:lnTo>
                  <a:pt x="2334285" y="67711"/>
                </a:lnTo>
                <a:lnTo>
                  <a:pt x="2376605" y="71722"/>
                </a:lnTo>
                <a:lnTo>
                  <a:pt x="2411641" y="74209"/>
                </a:lnTo>
                <a:lnTo>
                  <a:pt x="2444499" y="75315"/>
                </a:lnTo>
                <a:lnTo>
                  <a:pt x="2483796" y="75807"/>
                </a:lnTo>
                <a:lnTo>
                  <a:pt x="2525957" y="76025"/>
                </a:lnTo>
                <a:lnTo>
                  <a:pt x="2565156" y="76122"/>
                </a:lnTo>
                <a:lnTo>
                  <a:pt x="2606132" y="76177"/>
                </a:lnTo>
                <a:lnTo>
                  <a:pt x="2644614" y="77251"/>
                </a:lnTo>
                <a:lnTo>
                  <a:pt x="2682828" y="81685"/>
                </a:lnTo>
                <a:lnTo>
                  <a:pt x="2724136" y="78296"/>
                </a:lnTo>
                <a:lnTo>
                  <a:pt x="2761538" y="77132"/>
                </a:lnTo>
                <a:lnTo>
                  <a:pt x="2809076" y="76476"/>
                </a:lnTo>
                <a:lnTo>
                  <a:pt x="2849973" y="76282"/>
                </a:lnTo>
                <a:lnTo>
                  <a:pt x="2895171" y="69670"/>
                </a:lnTo>
                <a:lnTo>
                  <a:pt x="2931339" y="67563"/>
                </a:lnTo>
                <a:lnTo>
                  <a:pt x="2978664" y="66850"/>
                </a:lnTo>
                <a:lnTo>
                  <a:pt x="3018899" y="66709"/>
                </a:lnTo>
                <a:lnTo>
                  <a:pt x="3065026" y="67740"/>
                </a:lnTo>
                <a:lnTo>
                  <a:pt x="3133725" y="85725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94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1.1 Methods of 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Recap: What is the difference between a theory and a law???</a:t>
            </a:r>
          </a:p>
        </p:txBody>
      </p:sp>
      <p:grpSp>
        <p:nvGrpSpPr>
          <p:cNvPr id="1008" name="SMARTInkShape-Group159"/>
          <p:cNvGrpSpPr/>
          <p:nvPr/>
        </p:nvGrpSpPr>
        <p:grpSpPr>
          <a:xfrm>
            <a:off x="790967" y="2554758"/>
            <a:ext cx="2876159" cy="1051323"/>
            <a:chOff x="790967" y="2554758"/>
            <a:chExt cx="2876159" cy="1051323"/>
          </a:xfrm>
        </p:grpSpPr>
        <p:sp>
          <p:nvSpPr>
            <p:cNvPr id="1000" name="SMARTInkShape-1098"/>
            <p:cNvSpPr/>
            <p:nvPr>
              <p:custDataLst>
                <p:tags r:id="rId81"/>
              </p:custDataLst>
            </p:nvPr>
          </p:nvSpPr>
          <p:spPr>
            <a:xfrm>
              <a:off x="1181100" y="2657475"/>
              <a:ext cx="47626" cy="600076"/>
            </a:xfrm>
            <a:custGeom>
              <a:avLst/>
              <a:gdLst/>
              <a:ahLst/>
              <a:cxnLst/>
              <a:rect l="0" t="0" r="0" b="0"/>
              <a:pathLst>
                <a:path w="47626" h="600076">
                  <a:moveTo>
                    <a:pt x="0" y="0"/>
                  </a:moveTo>
                  <a:lnTo>
                    <a:pt x="0" y="0"/>
                  </a:lnTo>
                  <a:lnTo>
                    <a:pt x="1058" y="34173"/>
                  </a:lnTo>
                  <a:lnTo>
                    <a:pt x="7539" y="70603"/>
                  </a:lnTo>
                  <a:lnTo>
                    <a:pt x="11759" y="108761"/>
                  </a:lnTo>
                  <a:lnTo>
                    <a:pt x="16890" y="153581"/>
                  </a:lnTo>
                  <a:lnTo>
                    <a:pt x="19148" y="185733"/>
                  </a:lnTo>
                  <a:lnTo>
                    <a:pt x="23680" y="221190"/>
                  </a:lnTo>
                  <a:lnTo>
                    <a:pt x="26399" y="258115"/>
                  </a:lnTo>
                  <a:lnTo>
                    <a:pt x="27608" y="294634"/>
                  </a:lnTo>
                  <a:lnTo>
                    <a:pt x="28145" y="328504"/>
                  </a:lnTo>
                  <a:lnTo>
                    <a:pt x="31206" y="361197"/>
                  </a:lnTo>
                  <a:lnTo>
                    <a:pt x="35036" y="393365"/>
                  </a:lnTo>
                  <a:lnTo>
                    <a:pt x="37192" y="440167"/>
                  </a:lnTo>
                  <a:lnTo>
                    <a:pt x="37831" y="481316"/>
                  </a:lnTo>
                  <a:lnTo>
                    <a:pt x="38020" y="519261"/>
                  </a:lnTo>
                  <a:lnTo>
                    <a:pt x="38090" y="565836"/>
                  </a:lnTo>
                  <a:lnTo>
                    <a:pt x="40918" y="577097"/>
                  </a:lnTo>
                  <a:lnTo>
                    <a:pt x="45638" y="589386"/>
                  </a:lnTo>
                  <a:lnTo>
                    <a:pt x="47625" y="6000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1" name="SMARTInkShape-1099"/>
            <p:cNvSpPr/>
            <p:nvPr>
              <p:custDataLst>
                <p:tags r:id="rId82"/>
              </p:custDataLst>
            </p:nvPr>
          </p:nvSpPr>
          <p:spPr>
            <a:xfrm>
              <a:off x="790967" y="2554758"/>
              <a:ext cx="1047359" cy="664693"/>
            </a:xfrm>
            <a:custGeom>
              <a:avLst/>
              <a:gdLst/>
              <a:ahLst/>
              <a:cxnLst/>
              <a:rect l="0" t="0" r="0" b="0"/>
              <a:pathLst>
                <a:path w="1047359" h="664693">
                  <a:moveTo>
                    <a:pt x="9133" y="255117"/>
                  </a:moveTo>
                  <a:lnTo>
                    <a:pt x="9133" y="255117"/>
                  </a:lnTo>
                  <a:lnTo>
                    <a:pt x="0" y="255117"/>
                  </a:lnTo>
                  <a:lnTo>
                    <a:pt x="4781" y="250060"/>
                  </a:lnTo>
                  <a:lnTo>
                    <a:pt x="12843" y="247578"/>
                  </a:lnTo>
                  <a:lnTo>
                    <a:pt x="40322" y="240928"/>
                  </a:lnTo>
                  <a:lnTo>
                    <a:pt x="84987" y="222877"/>
                  </a:lnTo>
                  <a:lnTo>
                    <a:pt x="128387" y="210404"/>
                  </a:lnTo>
                  <a:lnTo>
                    <a:pt x="174760" y="193773"/>
                  </a:lnTo>
                  <a:lnTo>
                    <a:pt x="206217" y="181639"/>
                  </a:lnTo>
                  <a:lnTo>
                    <a:pt x="240659" y="169191"/>
                  </a:lnTo>
                  <a:lnTo>
                    <a:pt x="276075" y="156603"/>
                  </a:lnTo>
                  <a:lnTo>
                    <a:pt x="309455" y="143952"/>
                  </a:lnTo>
                  <a:lnTo>
                    <a:pt x="344751" y="128452"/>
                  </a:lnTo>
                  <a:lnTo>
                    <a:pt x="380547" y="112038"/>
                  </a:lnTo>
                  <a:lnTo>
                    <a:pt x="414095" y="97687"/>
                  </a:lnTo>
                  <a:lnTo>
                    <a:pt x="446644" y="81432"/>
                  </a:lnTo>
                  <a:lnTo>
                    <a:pt x="491896" y="57252"/>
                  </a:lnTo>
                  <a:lnTo>
                    <a:pt x="532116" y="36682"/>
                  </a:lnTo>
                  <a:lnTo>
                    <a:pt x="578575" y="15825"/>
                  </a:lnTo>
                  <a:lnTo>
                    <a:pt x="619288" y="0"/>
                  </a:lnTo>
                  <a:lnTo>
                    <a:pt x="623337" y="372"/>
                  </a:lnTo>
                  <a:lnTo>
                    <a:pt x="630657" y="3608"/>
                  </a:lnTo>
                  <a:lnTo>
                    <a:pt x="640728" y="11380"/>
                  </a:lnTo>
                  <a:lnTo>
                    <a:pt x="644384" y="22965"/>
                  </a:lnTo>
                  <a:lnTo>
                    <a:pt x="646730" y="61328"/>
                  </a:lnTo>
                  <a:lnTo>
                    <a:pt x="647137" y="97274"/>
                  </a:lnTo>
                  <a:lnTo>
                    <a:pt x="647257" y="144849"/>
                  </a:lnTo>
                  <a:lnTo>
                    <a:pt x="647286" y="180709"/>
                  </a:lnTo>
                  <a:lnTo>
                    <a:pt x="647298" y="218872"/>
                  </a:lnTo>
                  <a:lnTo>
                    <a:pt x="647304" y="260528"/>
                  </a:lnTo>
                  <a:lnTo>
                    <a:pt x="647306" y="300913"/>
                  </a:lnTo>
                  <a:lnTo>
                    <a:pt x="647307" y="340029"/>
                  </a:lnTo>
                  <a:lnTo>
                    <a:pt x="647308" y="378581"/>
                  </a:lnTo>
                  <a:lnTo>
                    <a:pt x="647308" y="416881"/>
                  </a:lnTo>
                  <a:lnTo>
                    <a:pt x="647308" y="454012"/>
                  </a:lnTo>
                  <a:lnTo>
                    <a:pt x="647308" y="488154"/>
                  </a:lnTo>
                  <a:lnTo>
                    <a:pt x="647308" y="532069"/>
                  </a:lnTo>
                  <a:lnTo>
                    <a:pt x="648366" y="576171"/>
                  </a:lnTo>
                  <a:lnTo>
                    <a:pt x="656441" y="622596"/>
                  </a:lnTo>
                  <a:lnTo>
                    <a:pt x="655513" y="623928"/>
                  </a:lnTo>
                  <a:lnTo>
                    <a:pt x="648598" y="626241"/>
                  </a:lnTo>
                  <a:lnTo>
                    <a:pt x="647383" y="584357"/>
                  </a:lnTo>
                  <a:lnTo>
                    <a:pt x="648389" y="544110"/>
                  </a:lnTo>
                  <a:lnTo>
                    <a:pt x="654919" y="497613"/>
                  </a:lnTo>
                  <a:lnTo>
                    <a:pt x="660568" y="462376"/>
                  </a:lnTo>
                  <a:lnTo>
                    <a:pt x="666607" y="428371"/>
                  </a:lnTo>
                  <a:lnTo>
                    <a:pt x="673877" y="395619"/>
                  </a:lnTo>
                  <a:lnTo>
                    <a:pt x="691987" y="348488"/>
                  </a:lnTo>
                  <a:lnTo>
                    <a:pt x="722165" y="309358"/>
                  </a:lnTo>
                  <a:lnTo>
                    <a:pt x="752743" y="284476"/>
                  </a:lnTo>
                  <a:lnTo>
                    <a:pt x="797643" y="266051"/>
                  </a:lnTo>
                  <a:lnTo>
                    <a:pt x="818899" y="261035"/>
                  </a:lnTo>
                  <a:lnTo>
                    <a:pt x="842457" y="262333"/>
                  </a:lnTo>
                  <a:lnTo>
                    <a:pt x="874463" y="274071"/>
                  </a:lnTo>
                  <a:lnTo>
                    <a:pt x="904055" y="296011"/>
                  </a:lnTo>
                  <a:lnTo>
                    <a:pt x="917698" y="316331"/>
                  </a:lnTo>
                  <a:lnTo>
                    <a:pt x="936974" y="354393"/>
                  </a:lnTo>
                  <a:lnTo>
                    <a:pt x="957149" y="399185"/>
                  </a:lnTo>
                  <a:lnTo>
                    <a:pt x="965990" y="431330"/>
                  </a:lnTo>
                  <a:lnTo>
                    <a:pt x="973447" y="466784"/>
                  </a:lnTo>
                  <a:lnTo>
                    <a:pt x="983112" y="500885"/>
                  </a:lnTo>
                  <a:lnTo>
                    <a:pt x="997630" y="547012"/>
                  </a:lnTo>
                  <a:lnTo>
                    <a:pt x="1008635" y="584668"/>
                  </a:lnTo>
                  <a:lnTo>
                    <a:pt x="1016778" y="625837"/>
                  </a:lnTo>
                  <a:lnTo>
                    <a:pt x="1023537" y="639662"/>
                  </a:lnTo>
                  <a:lnTo>
                    <a:pt x="1031479" y="649334"/>
                  </a:lnTo>
                  <a:lnTo>
                    <a:pt x="1037009" y="659671"/>
                  </a:lnTo>
                  <a:lnTo>
                    <a:pt x="1047358" y="66469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2" name="SMARTInkShape-1100"/>
            <p:cNvSpPr/>
            <p:nvPr>
              <p:custDataLst>
                <p:tags r:id="rId83"/>
              </p:custDataLst>
            </p:nvPr>
          </p:nvSpPr>
          <p:spPr>
            <a:xfrm>
              <a:off x="1952625" y="2850413"/>
              <a:ext cx="285751" cy="351954"/>
            </a:xfrm>
            <a:custGeom>
              <a:avLst/>
              <a:gdLst/>
              <a:ahLst/>
              <a:cxnLst/>
              <a:rect l="0" t="0" r="0" b="0"/>
              <a:pathLst>
                <a:path w="285751" h="351954">
                  <a:moveTo>
                    <a:pt x="0" y="140437"/>
                  </a:moveTo>
                  <a:lnTo>
                    <a:pt x="0" y="140437"/>
                  </a:lnTo>
                  <a:lnTo>
                    <a:pt x="45056" y="140437"/>
                  </a:lnTo>
                  <a:lnTo>
                    <a:pt x="85179" y="140437"/>
                  </a:lnTo>
                  <a:lnTo>
                    <a:pt x="131047" y="137615"/>
                  </a:lnTo>
                  <a:lnTo>
                    <a:pt x="170995" y="132236"/>
                  </a:lnTo>
                  <a:lnTo>
                    <a:pt x="209460" y="131174"/>
                  </a:lnTo>
                  <a:lnTo>
                    <a:pt x="252107" y="130946"/>
                  </a:lnTo>
                  <a:lnTo>
                    <a:pt x="278676" y="130915"/>
                  </a:lnTo>
                  <a:lnTo>
                    <a:pt x="281034" y="129856"/>
                  </a:lnTo>
                  <a:lnTo>
                    <a:pt x="282606" y="128091"/>
                  </a:lnTo>
                  <a:lnTo>
                    <a:pt x="285129" y="122711"/>
                  </a:lnTo>
                  <a:lnTo>
                    <a:pt x="285566" y="116723"/>
                  </a:lnTo>
                  <a:lnTo>
                    <a:pt x="282846" y="111200"/>
                  </a:lnTo>
                  <a:lnTo>
                    <a:pt x="280639" y="108246"/>
                  </a:lnTo>
                  <a:lnTo>
                    <a:pt x="274980" y="88295"/>
                  </a:lnTo>
                  <a:lnTo>
                    <a:pt x="237680" y="45109"/>
                  </a:lnTo>
                  <a:lnTo>
                    <a:pt x="207581" y="19771"/>
                  </a:lnTo>
                  <a:lnTo>
                    <a:pt x="180392" y="5789"/>
                  </a:lnTo>
                  <a:lnTo>
                    <a:pt x="152227" y="0"/>
                  </a:lnTo>
                  <a:lnTo>
                    <a:pt x="118717" y="3341"/>
                  </a:lnTo>
                  <a:lnTo>
                    <a:pt x="87034" y="16090"/>
                  </a:lnTo>
                  <a:lnTo>
                    <a:pt x="45811" y="55897"/>
                  </a:lnTo>
                  <a:lnTo>
                    <a:pt x="29886" y="75347"/>
                  </a:lnTo>
                  <a:lnTo>
                    <a:pt x="14970" y="111156"/>
                  </a:lnTo>
                  <a:lnTo>
                    <a:pt x="4906" y="153751"/>
                  </a:lnTo>
                  <a:lnTo>
                    <a:pt x="2512" y="193653"/>
                  </a:lnTo>
                  <a:lnTo>
                    <a:pt x="8035" y="232287"/>
                  </a:lnTo>
                  <a:lnTo>
                    <a:pt x="18491" y="269487"/>
                  </a:lnTo>
                  <a:lnTo>
                    <a:pt x="40756" y="300030"/>
                  </a:lnTo>
                  <a:lnTo>
                    <a:pt x="86075" y="336562"/>
                  </a:lnTo>
                  <a:lnTo>
                    <a:pt x="119460" y="351066"/>
                  </a:lnTo>
                  <a:lnTo>
                    <a:pt x="161220" y="351953"/>
                  </a:lnTo>
                  <a:lnTo>
                    <a:pt x="207107" y="350570"/>
                  </a:lnTo>
                  <a:lnTo>
                    <a:pt x="253753" y="342498"/>
                  </a:lnTo>
                  <a:lnTo>
                    <a:pt x="285750" y="33093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3" name="SMARTInkShape-1101"/>
            <p:cNvSpPr/>
            <p:nvPr>
              <p:custDataLst>
                <p:tags r:id="rId84"/>
              </p:custDataLst>
            </p:nvPr>
          </p:nvSpPr>
          <p:spPr>
            <a:xfrm>
              <a:off x="2362200" y="2844524"/>
              <a:ext cx="279978" cy="315667"/>
            </a:xfrm>
            <a:custGeom>
              <a:avLst/>
              <a:gdLst/>
              <a:ahLst/>
              <a:cxnLst/>
              <a:rect l="0" t="0" r="0" b="0"/>
              <a:pathLst>
                <a:path w="279978" h="315667">
                  <a:moveTo>
                    <a:pt x="57150" y="12976"/>
                  </a:moveTo>
                  <a:lnTo>
                    <a:pt x="57150" y="12976"/>
                  </a:lnTo>
                  <a:lnTo>
                    <a:pt x="42961" y="12976"/>
                  </a:lnTo>
                  <a:lnTo>
                    <a:pt x="41341" y="14034"/>
                  </a:lnTo>
                  <a:lnTo>
                    <a:pt x="40260" y="15798"/>
                  </a:lnTo>
                  <a:lnTo>
                    <a:pt x="28484" y="62337"/>
                  </a:lnTo>
                  <a:lnTo>
                    <a:pt x="21227" y="101866"/>
                  </a:lnTo>
                  <a:lnTo>
                    <a:pt x="19695" y="137739"/>
                  </a:lnTo>
                  <a:lnTo>
                    <a:pt x="19241" y="175179"/>
                  </a:lnTo>
                  <a:lnTo>
                    <a:pt x="21929" y="213083"/>
                  </a:lnTo>
                  <a:lnTo>
                    <a:pt x="32319" y="258761"/>
                  </a:lnTo>
                  <a:lnTo>
                    <a:pt x="46500" y="283592"/>
                  </a:lnTo>
                  <a:lnTo>
                    <a:pt x="64107" y="299298"/>
                  </a:lnTo>
                  <a:lnTo>
                    <a:pt x="87787" y="310655"/>
                  </a:lnTo>
                  <a:lnTo>
                    <a:pt x="114911" y="315666"/>
                  </a:lnTo>
                  <a:lnTo>
                    <a:pt x="143056" y="312094"/>
                  </a:lnTo>
                  <a:lnTo>
                    <a:pt x="171503" y="299277"/>
                  </a:lnTo>
                  <a:lnTo>
                    <a:pt x="219082" y="259444"/>
                  </a:lnTo>
                  <a:lnTo>
                    <a:pt x="244830" y="228879"/>
                  </a:lnTo>
                  <a:lnTo>
                    <a:pt x="263042" y="193011"/>
                  </a:lnTo>
                  <a:lnTo>
                    <a:pt x="275141" y="152750"/>
                  </a:lnTo>
                  <a:lnTo>
                    <a:pt x="279977" y="123781"/>
                  </a:lnTo>
                  <a:lnTo>
                    <a:pt x="276749" y="84730"/>
                  </a:lnTo>
                  <a:lnTo>
                    <a:pt x="268031" y="52581"/>
                  </a:lnTo>
                  <a:lnTo>
                    <a:pt x="258120" y="32695"/>
                  </a:lnTo>
                  <a:lnTo>
                    <a:pt x="243836" y="18918"/>
                  </a:lnTo>
                  <a:lnTo>
                    <a:pt x="215123" y="5212"/>
                  </a:lnTo>
                  <a:lnTo>
                    <a:pt x="192977" y="0"/>
                  </a:lnTo>
                  <a:lnTo>
                    <a:pt x="172551" y="1212"/>
                  </a:lnTo>
                  <a:lnTo>
                    <a:pt x="125963" y="18217"/>
                  </a:lnTo>
                  <a:lnTo>
                    <a:pt x="89651" y="37930"/>
                  </a:lnTo>
                  <a:lnTo>
                    <a:pt x="48400" y="81444"/>
                  </a:lnTo>
                  <a:lnTo>
                    <a:pt x="19791" y="125749"/>
                  </a:lnTo>
                  <a:lnTo>
                    <a:pt x="3338" y="171878"/>
                  </a:lnTo>
                  <a:lnTo>
                    <a:pt x="0" y="19395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4" name="SMARTInkShape-1102"/>
            <p:cNvSpPr/>
            <p:nvPr>
              <p:custDataLst>
                <p:tags r:id="rId85"/>
              </p:custDataLst>
            </p:nvPr>
          </p:nvSpPr>
          <p:spPr>
            <a:xfrm>
              <a:off x="2733675" y="2819400"/>
              <a:ext cx="257176" cy="276007"/>
            </a:xfrm>
            <a:custGeom>
              <a:avLst/>
              <a:gdLst/>
              <a:ahLst/>
              <a:cxnLst/>
              <a:rect l="0" t="0" r="0" b="0"/>
              <a:pathLst>
                <a:path w="257176" h="276007">
                  <a:moveTo>
                    <a:pt x="0" y="0"/>
                  </a:moveTo>
                  <a:lnTo>
                    <a:pt x="0" y="0"/>
                  </a:lnTo>
                  <a:lnTo>
                    <a:pt x="1058" y="24909"/>
                  </a:lnTo>
                  <a:lnTo>
                    <a:pt x="13257" y="72503"/>
                  </a:lnTo>
                  <a:lnTo>
                    <a:pt x="25510" y="120116"/>
                  </a:lnTo>
                  <a:lnTo>
                    <a:pt x="38122" y="164015"/>
                  </a:lnTo>
                  <a:lnTo>
                    <a:pt x="45748" y="208081"/>
                  </a:lnTo>
                  <a:lnTo>
                    <a:pt x="55661" y="253314"/>
                  </a:lnTo>
                  <a:lnTo>
                    <a:pt x="57138" y="276006"/>
                  </a:lnTo>
                  <a:lnTo>
                    <a:pt x="57150" y="235515"/>
                  </a:lnTo>
                  <a:lnTo>
                    <a:pt x="50604" y="191905"/>
                  </a:lnTo>
                  <a:lnTo>
                    <a:pt x="51036" y="145348"/>
                  </a:lnTo>
                  <a:lnTo>
                    <a:pt x="60999" y="105264"/>
                  </a:lnTo>
                  <a:lnTo>
                    <a:pt x="74216" y="67830"/>
                  </a:lnTo>
                  <a:lnTo>
                    <a:pt x="84491" y="52724"/>
                  </a:lnTo>
                  <a:lnTo>
                    <a:pt x="98935" y="41778"/>
                  </a:lnTo>
                  <a:lnTo>
                    <a:pt x="145185" y="19373"/>
                  </a:lnTo>
                  <a:lnTo>
                    <a:pt x="176375" y="11470"/>
                  </a:lnTo>
                  <a:lnTo>
                    <a:pt x="201484" y="15158"/>
                  </a:lnTo>
                  <a:lnTo>
                    <a:pt x="244046" y="31966"/>
                  </a:lnTo>
                  <a:lnTo>
                    <a:pt x="251340" y="38196"/>
                  </a:lnTo>
                  <a:lnTo>
                    <a:pt x="257175" y="476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5" name="SMARTInkShape-1103"/>
            <p:cNvSpPr/>
            <p:nvPr>
              <p:custDataLst>
                <p:tags r:id="rId86"/>
              </p:custDataLst>
            </p:nvPr>
          </p:nvSpPr>
          <p:spPr>
            <a:xfrm>
              <a:off x="3006166" y="2800350"/>
              <a:ext cx="422835" cy="805731"/>
            </a:xfrm>
            <a:custGeom>
              <a:avLst/>
              <a:gdLst/>
              <a:ahLst/>
              <a:cxnLst/>
              <a:rect l="0" t="0" r="0" b="0"/>
              <a:pathLst>
                <a:path w="422835" h="805731">
                  <a:moveTo>
                    <a:pt x="79934" y="0"/>
                  </a:moveTo>
                  <a:lnTo>
                    <a:pt x="79934" y="0"/>
                  </a:lnTo>
                  <a:lnTo>
                    <a:pt x="70525" y="0"/>
                  </a:lnTo>
                  <a:lnTo>
                    <a:pt x="70413" y="41418"/>
                  </a:lnTo>
                  <a:lnTo>
                    <a:pt x="73233" y="67658"/>
                  </a:lnTo>
                  <a:lnTo>
                    <a:pt x="78610" y="110025"/>
                  </a:lnTo>
                  <a:lnTo>
                    <a:pt x="84598" y="146665"/>
                  </a:lnTo>
                  <a:lnTo>
                    <a:pt x="90616" y="189367"/>
                  </a:lnTo>
                  <a:lnTo>
                    <a:pt x="110791" y="232920"/>
                  </a:lnTo>
                  <a:lnTo>
                    <a:pt x="126001" y="253398"/>
                  </a:lnTo>
                  <a:lnTo>
                    <a:pt x="143913" y="267815"/>
                  </a:lnTo>
                  <a:lnTo>
                    <a:pt x="167683" y="278790"/>
                  </a:lnTo>
                  <a:lnTo>
                    <a:pt x="182786" y="279834"/>
                  </a:lnTo>
                  <a:lnTo>
                    <a:pt x="209729" y="271881"/>
                  </a:lnTo>
                  <a:lnTo>
                    <a:pt x="219818" y="263359"/>
                  </a:lnTo>
                  <a:lnTo>
                    <a:pt x="244836" y="226906"/>
                  </a:lnTo>
                  <a:lnTo>
                    <a:pt x="263640" y="180752"/>
                  </a:lnTo>
                  <a:lnTo>
                    <a:pt x="277079" y="133321"/>
                  </a:lnTo>
                  <a:lnTo>
                    <a:pt x="277620" y="114287"/>
                  </a:lnTo>
                  <a:lnTo>
                    <a:pt x="270948" y="68347"/>
                  </a:lnTo>
                  <a:lnTo>
                    <a:pt x="270502" y="53137"/>
                  </a:lnTo>
                  <a:lnTo>
                    <a:pt x="270443" y="61469"/>
                  </a:lnTo>
                  <a:lnTo>
                    <a:pt x="281193" y="107526"/>
                  </a:lnTo>
                  <a:lnTo>
                    <a:pt x="297685" y="153570"/>
                  </a:lnTo>
                  <a:lnTo>
                    <a:pt x="310964" y="193669"/>
                  </a:lnTo>
                  <a:lnTo>
                    <a:pt x="321256" y="224717"/>
                  </a:lnTo>
                  <a:lnTo>
                    <a:pt x="329358" y="259682"/>
                  </a:lnTo>
                  <a:lnTo>
                    <a:pt x="339308" y="296389"/>
                  </a:lnTo>
                  <a:lnTo>
                    <a:pt x="350786" y="333870"/>
                  </a:lnTo>
                  <a:lnTo>
                    <a:pt x="362943" y="371695"/>
                  </a:lnTo>
                  <a:lnTo>
                    <a:pt x="369757" y="409673"/>
                  </a:lnTo>
                  <a:lnTo>
                    <a:pt x="373845" y="447718"/>
                  </a:lnTo>
                  <a:lnTo>
                    <a:pt x="379189" y="485794"/>
                  </a:lnTo>
                  <a:lnTo>
                    <a:pt x="379448" y="521061"/>
                  </a:lnTo>
                  <a:lnTo>
                    <a:pt x="377093" y="554374"/>
                  </a:lnTo>
                  <a:lnTo>
                    <a:pt x="376046" y="586819"/>
                  </a:lnTo>
                  <a:lnTo>
                    <a:pt x="369936" y="618878"/>
                  </a:lnTo>
                  <a:lnTo>
                    <a:pt x="359107" y="650765"/>
                  </a:lnTo>
                  <a:lnTo>
                    <a:pt x="335160" y="697409"/>
                  </a:lnTo>
                  <a:lnTo>
                    <a:pt x="306898" y="737453"/>
                  </a:lnTo>
                  <a:lnTo>
                    <a:pt x="259959" y="777142"/>
                  </a:lnTo>
                  <a:lnTo>
                    <a:pt x="219705" y="796120"/>
                  </a:lnTo>
                  <a:lnTo>
                    <a:pt x="177087" y="805624"/>
                  </a:lnTo>
                  <a:lnTo>
                    <a:pt x="149571" y="805730"/>
                  </a:lnTo>
                  <a:lnTo>
                    <a:pt x="106447" y="793890"/>
                  </a:lnTo>
                  <a:lnTo>
                    <a:pt x="72620" y="775917"/>
                  </a:lnTo>
                  <a:lnTo>
                    <a:pt x="43547" y="749896"/>
                  </a:lnTo>
                  <a:lnTo>
                    <a:pt x="22116" y="714787"/>
                  </a:lnTo>
                  <a:lnTo>
                    <a:pt x="8592" y="671340"/>
                  </a:lnTo>
                  <a:lnTo>
                    <a:pt x="0" y="624954"/>
                  </a:lnTo>
                  <a:lnTo>
                    <a:pt x="1369" y="593493"/>
                  </a:lnTo>
                  <a:lnTo>
                    <a:pt x="18202" y="546031"/>
                  </a:lnTo>
                  <a:lnTo>
                    <a:pt x="43299" y="498455"/>
                  </a:lnTo>
                  <a:lnTo>
                    <a:pt x="75899" y="460957"/>
                  </a:lnTo>
                  <a:lnTo>
                    <a:pt x="112370" y="434794"/>
                  </a:lnTo>
                  <a:lnTo>
                    <a:pt x="149987" y="413637"/>
                  </a:lnTo>
                  <a:lnTo>
                    <a:pt x="187944" y="404076"/>
                  </a:lnTo>
                  <a:lnTo>
                    <a:pt x="220946" y="406299"/>
                  </a:lnTo>
                  <a:lnTo>
                    <a:pt x="268145" y="424137"/>
                  </a:lnTo>
                  <a:lnTo>
                    <a:pt x="305622" y="442935"/>
                  </a:lnTo>
                  <a:lnTo>
                    <a:pt x="342478" y="468143"/>
                  </a:lnTo>
                  <a:lnTo>
                    <a:pt x="383913" y="502283"/>
                  </a:lnTo>
                  <a:lnTo>
                    <a:pt x="407421" y="523122"/>
                  </a:lnTo>
                  <a:lnTo>
                    <a:pt x="422834" y="5429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6" name="SMARTInkShape-1104"/>
            <p:cNvSpPr/>
            <p:nvPr>
              <p:custDataLst>
                <p:tags r:id="rId87"/>
              </p:custDataLst>
            </p:nvPr>
          </p:nvSpPr>
          <p:spPr>
            <a:xfrm>
              <a:off x="3590925" y="28670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7" name="SMARTInkShape-1105"/>
            <p:cNvSpPr/>
            <p:nvPr>
              <p:custDataLst>
                <p:tags r:id="rId88"/>
              </p:custDataLst>
            </p:nvPr>
          </p:nvSpPr>
          <p:spPr>
            <a:xfrm>
              <a:off x="3657600" y="31718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14" name="SMARTInkShape-Group160"/>
          <p:cNvGrpSpPr/>
          <p:nvPr/>
        </p:nvGrpSpPr>
        <p:grpSpPr>
          <a:xfrm>
            <a:off x="917728" y="4438650"/>
            <a:ext cx="1634973" cy="619126"/>
            <a:chOff x="917728" y="4438650"/>
            <a:chExt cx="1634973" cy="619126"/>
          </a:xfrm>
        </p:grpSpPr>
        <p:sp>
          <p:nvSpPr>
            <p:cNvPr id="1009" name="SMARTInkShape-1106"/>
            <p:cNvSpPr/>
            <p:nvPr>
              <p:custDataLst>
                <p:tags r:id="rId76"/>
              </p:custDataLst>
            </p:nvPr>
          </p:nvSpPr>
          <p:spPr>
            <a:xfrm>
              <a:off x="917728" y="4438650"/>
              <a:ext cx="377673" cy="540492"/>
            </a:xfrm>
            <a:custGeom>
              <a:avLst/>
              <a:gdLst/>
              <a:ahLst/>
              <a:cxnLst/>
              <a:rect l="0" t="0" r="0" b="0"/>
              <a:pathLst>
                <a:path w="377673" h="540492">
                  <a:moveTo>
                    <a:pt x="130022" y="0"/>
                  </a:moveTo>
                  <a:lnTo>
                    <a:pt x="130022" y="0"/>
                  </a:lnTo>
                  <a:lnTo>
                    <a:pt x="130022" y="41777"/>
                  </a:lnTo>
                  <a:lnTo>
                    <a:pt x="130022" y="76114"/>
                  </a:lnTo>
                  <a:lnTo>
                    <a:pt x="127905" y="119331"/>
                  </a:lnTo>
                  <a:lnTo>
                    <a:pt x="114813" y="166708"/>
                  </a:lnTo>
                  <a:lnTo>
                    <a:pt x="103507" y="202151"/>
                  </a:lnTo>
                  <a:lnTo>
                    <a:pt x="91426" y="236248"/>
                  </a:lnTo>
                  <a:lnTo>
                    <a:pt x="77943" y="269041"/>
                  </a:lnTo>
                  <a:lnTo>
                    <a:pt x="61368" y="301254"/>
                  </a:lnTo>
                  <a:lnTo>
                    <a:pt x="46240" y="333210"/>
                  </a:lnTo>
                  <a:lnTo>
                    <a:pt x="33519" y="365052"/>
                  </a:lnTo>
                  <a:lnTo>
                    <a:pt x="19349" y="410611"/>
                  </a:lnTo>
                  <a:lnTo>
                    <a:pt x="1778" y="455523"/>
                  </a:lnTo>
                  <a:lnTo>
                    <a:pt x="0" y="474447"/>
                  </a:lnTo>
                  <a:lnTo>
                    <a:pt x="4949" y="497000"/>
                  </a:lnTo>
                  <a:lnTo>
                    <a:pt x="10228" y="510519"/>
                  </a:lnTo>
                  <a:lnTo>
                    <a:pt x="18925" y="520760"/>
                  </a:lnTo>
                  <a:lnTo>
                    <a:pt x="30904" y="528841"/>
                  </a:lnTo>
                  <a:lnTo>
                    <a:pt x="55498" y="538282"/>
                  </a:lnTo>
                  <a:lnTo>
                    <a:pt x="85010" y="540491"/>
                  </a:lnTo>
                  <a:lnTo>
                    <a:pt x="125269" y="535971"/>
                  </a:lnTo>
                  <a:lnTo>
                    <a:pt x="165538" y="533104"/>
                  </a:lnTo>
                  <a:lnTo>
                    <a:pt x="211571" y="527079"/>
                  </a:lnTo>
                  <a:lnTo>
                    <a:pt x="246699" y="525299"/>
                  </a:lnTo>
                  <a:lnTo>
                    <a:pt x="280656" y="521686"/>
                  </a:lnTo>
                  <a:lnTo>
                    <a:pt x="323880" y="516524"/>
                  </a:lnTo>
                  <a:lnTo>
                    <a:pt x="377672" y="5143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0" name="SMARTInkShape-1107"/>
            <p:cNvSpPr/>
            <p:nvPr>
              <p:custDataLst>
                <p:tags r:id="rId77"/>
              </p:custDataLst>
            </p:nvPr>
          </p:nvSpPr>
          <p:spPr>
            <a:xfrm>
              <a:off x="1410273" y="4708034"/>
              <a:ext cx="275653" cy="349742"/>
            </a:xfrm>
            <a:custGeom>
              <a:avLst/>
              <a:gdLst/>
              <a:ahLst/>
              <a:cxnLst/>
              <a:rect l="0" t="0" r="0" b="0"/>
              <a:pathLst>
                <a:path w="275653" h="349742">
                  <a:moveTo>
                    <a:pt x="180402" y="159241"/>
                  </a:moveTo>
                  <a:lnTo>
                    <a:pt x="180402" y="159241"/>
                  </a:lnTo>
                  <a:lnTo>
                    <a:pt x="180402" y="154185"/>
                  </a:lnTo>
                  <a:lnTo>
                    <a:pt x="186047" y="148880"/>
                  </a:lnTo>
                  <a:lnTo>
                    <a:pt x="194552" y="141936"/>
                  </a:lnTo>
                  <a:lnTo>
                    <a:pt x="221610" y="95562"/>
                  </a:lnTo>
                  <a:lnTo>
                    <a:pt x="231182" y="76638"/>
                  </a:lnTo>
                  <a:lnTo>
                    <a:pt x="231899" y="63967"/>
                  </a:lnTo>
                  <a:lnTo>
                    <a:pt x="220932" y="32238"/>
                  </a:lnTo>
                  <a:lnTo>
                    <a:pt x="214996" y="19539"/>
                  </a:lnTo>
                  <a:lnTo>
                    <a:pt x="206008" y="9663"/>
                  </a:lnTo>
                  <a:lnTo>
                    <a:pt x="200647" y="5547"/>
                  </a:lnTo>
                  <a:lnTo>
                    <a:pt x="186225" y="974"/>
                  </a:lnTo>
                  <a:lnTo>
                    <a:pt x="170290" y="0"/>
                  </a:lnTo>
                  <a:lnTo>
                    <a:pt x="131236" y="10788"/>
                  </a:lnTo>
                  <a:lnTo>
                    <a:pt x="115864" y="22353"/>
                  </a:lnTo>
                  <a:lnTo>
                    <a:pt x="75712" y="64780"/>
                  </a:lnTo>
                  <a:lnTo>
                    <a:pt x="47696" y="105069"/>
                  </a:lnTo>
                  <a:lnTo>
                    <a:pt x="31015" y="143896"/>
                  </a:lnTo>
                  <a:lnTo>
                    <a:pt x="19370" y="186092"/>
                  </a:lnTo>
                  <a:lnTo>
                    <a:pt x="5953" y="233219"/>
                  </a:lnTo>
                  <a:lnTo>
                    <a:pt x="286" y="279951"/>
                  </a:lnTo>
                  <a:lnTo>
                    <a:pt x="0" y="287339"/>
                  </a:lnTo>
                  <a:lnTo>
                    <a:pt x="5326" y="301194"/>
                  </a:lnTo>
                  <a:lnTo>
                    <a:pt x="9710" y="307851"/>
                  </a:lnTo>
                  <a:lnTo>
                    <a:pt x="14749" y="312289"/>
                  </a:lnTo>
                  <a:lnTo>
                    <a:pt x="25992" y="317221"/>
                  </a:lnTo>
                  <a:lnTo>
                    <a:pt x="44222" y="319997"/>
                  </a:lnTo>
                  <a:lnTo>
                    <a:pt x="68086" y="315763"/>
                  </a:lnTo>
                  <a:lnTo>
                    <a:pt x="105652" y="296188"/>
                  </a:lnTo>
                  <a:lnTo>
                    <a:pt x="149919" y="265668"/>
                  </a:lnTo>
                  <a:lnTo>
                    <a:pt x="168970" y="249933"/>
                  </a:lnTo>
                  <a:lnTo>
                    <a:pt x="198448" y="208160"/>
                  </a:lnTo>
                  <a:lnTo>
                    <a:pt x="224654" y="169023"/>
                  </a:lnTo>
                  <a:lnTo>
                    <a:pt x="241550" y="131775"/>
                  </a:lnTo>
                  <a:lnTo>
                    <a:pt x="247034" y="84438"/>
                  </a:lnTo>
                  <a:lnTo>
                    <a:pt x="247058" y="83662"/>
                  </a:lnTo>
                  <a:lnTo>
                    <a:pt x="247072" y="88282"/>
                  </a:lnTo>
                  <a:lnTo>
                    <a:pt x="255277" y="123761"/>
                  </a:lnTo>
                  <a:lnTo>
                    <a:pt x="256340" y="167363"/>
                  </a:lnTo>
                  <a:lnTo>
                    <a:pt x="257583" y="204216"/>
                  </a:lnTo>
                  <a:lnTo>
                    <a:pt x="263125" y="241946"/>
                  </a:lnTo>
                  <a:lnTo>
                    <a:pt x="266296" y="278879"/>
                  </a:lnTo>
                  <a:lnTo>
                    <a:pt x="274211" y="325083"/>
                  </a:lnTo>
                  <a:lnTo>
                    <a:pt x="275652" y="34974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1" name="SMARTInkShape-1108"/>
            <p:cNvSpPr/>
            <p:nvPr>
              <p:custDataLst>
                <p:tags r:id="rId78"/>
              </p:custDataLst>
            </p:nvPr>
          </p:nvSpPr>
          <p:spPr>
            <a:xfrm>
              <a:off x="1771650" y="4733925"/>
              <a:ext cx="552451" cy="323264"/>
            </a:xfrm>
            <a:custGeom>
              <a:avLst/>
              <a:gdLst/>
              <a:ahLst/>
              <a:cxnLst/>
              <a:rect l="0" t="0" r="0" b="0"/>
              <a:pathLst>
                <a:path w="552451" h="323264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19298" y="50768"/>
                  </a:lnTo>
                  <a:lnTo>
                    <a:pt x="31799" y="91403"/>
                  </a:lnTo>
                  <a:lnTo>
                    <a:pt x="46346" y="127741"/>
                  </a:lnTo>
                  <a:lnTo>
                    <a:pt x="59005" y="165319"/>
                  </a:lnTo>
                  <a:lnTo>
                    <a:pt x="69459" y="203265"/>
                  </a:lnTo>
                  <a:lnTo>
                    <a:pt x="82473" y="246409"/>
                  </a:lnTo>
                  <a:lnTo>
                    <a:pt x="93358" y="290055"/>
                  </a:lnTo>
                  <a:lnTo>
                    <a:pt x="97231" y="301069"/>
                  </a:lnTo>
                  <a:lnTo>
                    <a:pt x="99746" y="305488"/>
                  </a:lnTo>
                  <a:lnTo>
                    <a:pt x="102481" y="308433"/>
                  </a:lnTo>
                  <a:lnTo>
                    <a:pt x="112535" y="313549"/>
                  </a:lnTo>
                  <a:lnTo>
                    <a:pt x="116338" y="311159"/>
                  </a:lnTo>
                  <a:lnTo>
                    <a:pt x="118833" y="309039"/>
                  </a:lnTo>
                  <a:lnTo>
                    <a:pt x="121607" y="301041"/>
                  </a:lnTo>
                  <a:lnTo>
                    <a:pt x="131137" y="263892"/>
                  </a:lnTo>
                  <a:lnTo>
                    <a:pt x="141043" y="228944"/>
                  </a:lnTo>
                  <a:lnTo>
                    <a:pt x="155855" y="186604"/>
                  </a:lnTo>
                  <a:lnTo>
                    <a:pt x="167417" y="146777"/>
                  </a:lnTo>
                  <a:lnTo>
                    <a:pt x="178604" y="109224"/>
                  </a:lnTo>
                  <a:lnTo>
                    <a:pt x="200811" y="70376"/>
                  </a:lnTo>
                  <a:lnTo>
                    <a:pt x="212016" y="57737"/>
                  </a:lnTo>
                  <a:lnTo>
                    <a:pt x="220524" y="52119"/>
                  </a:lnTo>
                  <a:lnTo>
                    <a:pt x="231263" y="48957"/>
                  </a:lnTo>
                  <a:lnTo>
                    <a:pt x="234609" y="49571"/>
                  </a:lnTo>
                  <a:lnTo>
                    <a:pt x="241148" y="53076"/>
                  </a:lnTo>
                  <a:lnTo>
                    <a:pt x="265393" y="88364"/>
                  </a:lnTo>
                  <a:lnTo>
                    <a:pt x="282748" y="130892"/>
                  </a:lnTo>
                  <a:lnTo>
                    <a:pt x="305461" y="173787"/>
                  </a:lnTo>
                  <a:lnTo>
                    <a:pt x="325274" y="217655"/>
                  </a:lnTo>
                  <a:lnTo>
                    <a:pt x="346983" y="256895"/>
                  </a:lnTo>
                  <a:lnTo>
                    <a:pt x="365394" y="283550"/>
                  </a:lnTo>
                  <a:lnTo>
                    <a:pt x="390578" y="303111"/>
                  </a:lnTo>
                  <a:lnTo>
                    <a:pt x="418268" y="320880"/>
                  </a:lnTo>
                  <a:lnTo>
                    <a:pt x="431636" y="323263"/>
                  </a:lnTo>
                  <a:lnTo>
                    <a:pt x="438077" y="320767"/>
                  </a:lnTo>
                  <a:lnTo>
                    <a:pt x="450836" y="310541"/>
                  </a:lnTo>
                  <a:lnTo>
                    <a:pt x="460371" y="291332"/>
                  </a:lnTo>
                  <a:lnTo>
                    <a:pt x="471533" y="247131"/>
                  </a:lnTo>
                  <a:lnTo>
                    <a:pt x="488018" y="204391"/>
                  </a:lnTo>
                  <a:lnTo>
                    <a:pt x="498199" y="167687"/>
                  </a:lnTo>
                  <a:lnTo>
                    <a:pt x="517666" y="124963"/>
                  </a:lnTo>
                  <a:lnTo>
                    <a:pt x="536176" y="86463"/>
                  </a:lnTo>
                  <a:lnTo>
                    <a:pt x="552450" y="666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2" name="SMARTInkShape-1109"/>
            <p:cNvSpPr/>
            <p:nvPr>
              <p:custDataLst>
                <p:tags r:id="rId79"/>
              </p:custDataLst>
            </p:nvPr>
          </p:nvSpPr>
          <p:spPr>
            <a:xfrm>
              <a:off x="2533650" y="472440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0"/>
                  </a:moveTo>
                  <a:lnTo>
                    <a:pt x="9525" y="0"/>
                  </a:lnTo>
                  <a:lnTo>
                    <a:pt x="9525" y="5056"/>
                  </a:lnTo>
                  <a:lnTo>
                    <a:pt x="8467" y="6546"/>
                  </a:lnTo>
                  <a:lnTo>
                    <a:pt x="6703" y="7539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3" name="SMARTInkShape-1110"/>
            <p:cNvSpPr/>
            <p:nvPr>
              <p:custDataLst>
                <p:tags r:id="rId80"/>
              </p:custDataLst>
            </p:nvPr>
          </p:nvSpPr>
          <p:spPr>
            <a:xfrm>
              <a:off x="2543175" y="500062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0"/>
                  </a:moveTo>
                  <a:lnTo>
                    <a:pt x="0" y="0"/>
                  </a:lnTo>
                  <a:lnTo>
                    <a:pt x="5057" y="0"/>
                  </a:lnTo>
                  <a:lnTo>
                    <a:pt x="6546" y="1058"/>
                  </a:lnTo>
                  <a:lnTo>
                    <a:pt x="7539" y="2822"/>
                  </a:lnTo>
                  <a:lnTo>
                    <a:pt x="9525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19" name="SMARTInkShape-Group161"/>
          <p:cNvGrpSpPr/>
          <p:nvPr/>
        </p:nvGrpSpPr>
        <p:grpSpPr>
          <a:xfrm>
            <a:off x="3708062" y="2467367"/>
            <a:ext cx="823217" cy="1513297"/>
            <a:chOff x="3708062" y="2467367"/>
            <a:chExt cx="823217" cy="1513297"/>
          </a:xfrm>
        </p:grpSpPr>
        <p:sp>
          <p:nvSpPr>
            <p:cNvPr id="1015" name="SMARTInkShape-1111"/>
            <p:cNvSpPr/>
            <p:nvPr>
              <p:custDataLst>
                <p:tags r:id="rId72"/>
              </p:custDataLst>
            </p:nvPr>
          </p:nvSpPr>
          <p:spPr>
            <a:xfrm>
              <a:off x="4143375" y="2686050"/>
              <a:ext cx="19051" cy="285751"/>
            </a:xfrm>
            <a:custGeom>
              <a:avLst/>
              <a:gdLst/>
              <a:ahLst/>
              <a:cxnLst/>
              <a:rect l="0" t="0" r="0" b="0"/>
              <a:pathLst>
                <a:path w="19051" h="285751">
                  <a:moveTo>
                    <a:pt x="19050" y="0"/>
                  </a:moveTo>
                  <a:lnTo>
                    <a:pt x="19050" y="0"/>
                  </a:lnTo>
                  <a:lnTo>
                    <a:pt x="16228" y="44654"/>
                  </a:lnTo>
                  <a:lnTo>
                    <a:pt x="10849" y="85138"/>
                  </a:lnTo>
                  <a:lnTo>
                    <a:pt x="9787" y="130255"/>
                  </a:lnTo>
                  <a:lnTo>
                    <a:pt x="9577" y="173661"/>
                  </a:lnTo>
                  <a:lnTo>
                    <a:pt x="9535" y="217630"/>
                  </a:lnTo>
                  <a:lnTo>
                    <a:pt x="883" y="261814"/>
                  </a:lnTo>
                  <a:lnTo>
                    <a:pt x="0" y="2857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6" name="SMARTInkShape-1112"/>
            <p:cNvSpPr/>
            <p:nvPr>
              <p:custDataLst>
                <p:tags r:id="rId73"/>
              </p:custDataLst>
            </p:nvPr>
          </p:nvSpPr>
          <p:spPr>
            <a:xfrm>
              <a:off x="3801327" y="2467367"/>
              <a:ext cx="729952" cy="698666"/>
            </a:xfrm>
            <a:custGeom>
              <a:avLst/>
              <a:gdLst/>
              <a:ahLst/>
              <a:cxnLst/>
              <a:rect l="0" t="0" r="0" b="0"/>
              <a:pathLst>
                <a:path w="729952" h="698666">
                  <a:moveTo>
                    <a:pt x="189648" y="9133"/>
                  </a:moveTo>
                  <a:lnTo>
                    <a:pt x="189648" y="9133"/>
                  </a:lnTo>
                  <a:lnTo>
                    <a:pt x="189648" y="4076"/>
                  </a:lnTo>
                  <a:lnTo>
                    <a:pt x="188590" y="2587"/>
                  </a:lnTo>
                  <a:lnTo>
                    <a:pt x="186826" y="1594"/>
                  </a:lnTo>
                  <a:lnTo>
                    <a:pt x="176391" y="0"/>
                  </a:lnTo>
                  <a:lnTo>
                    <a:pt x="167528" y="5427"/>
                  </a:lnTo>
                  <a:lnTo>
                    <a:pt x="144592" y="26158"/>
                  </a:lnTo>
                  <a:lnTo>
                    <a:pt x="118620" y="66902"/>
                  </a:lnTo>
                  <a:lnTo>
                    <a:pt x="93108" y="109623"/>
                  </a:lnTo>
                  <a:lnTo>
                    <a:pt x="66499" y="156853"/>
                  </a:lnTo>
                  <a:lnTo>
                    <a:pt x="51660" y="192261"/>
                  </a:lnTo>
                  <a:lnTo>
                    <a:pt x="35187" y="229165"/>
                  </a:lnTo>
                  <a:lnTo>
                    <a:pt x="19399" y="267792"/>
                  </a:lnTo>
                  <a:lnTo>
                    <a:pt x="8854" y="309654"/>
                  </a:lnTo>
                  <a:lnTo>
                    <a:pt x="3462" y="350131"/>
                  </a:lnTo>
                  <a:lnTo>
                    <a:pt x="1065" y="389288"/>
                  </a:lnTo>
                  <a:lnTo>
                    <a:pt x="0" y="427857"/>
                  </a:lnTo>
                  <a:lnTo>
                    <a:pt x="5171" y="463344"/>
                  </a:lnTo>
                  <a:lnTo>
                    <a:pt x="14525" y="496755"/>
                  </a:lnTo>
                  <a:lnTo>
                    <a:pt x="25738" y="529243"/>
                  </a:lnTo>
                  <a:lnTo>
                    <a:pt x="40599" y="561321"/>
                  </a:lnTo>
                  <a:lnTo>
                    <a:pt x="58846" y="591099"/>
                  </a:lnTo>
                  <a:lnTo>
                    <a:pt x="93977" y="625715"/>
                  </a:lnTo>
                  <a:lnTo>
                    <a:pt x="137429" y="655021"/>
                  </a:lnTo>
                  <a:lnTo>
                    <a:pt x="184877" y="676522"/>
                  </a:lnTo>
                  <a:lnTo>
                    <a:pt x="220336" y="686045"/>
                  </a:lnTo>
                  <a:lnTo>
                    <a:pt x="262906" y="693805"/>
                  </a:lnTo>
                  <a:lnTo>
                    <a:pt x="307932" y="698665"/>
                  </a:lnTo>
                  <a:lnTo>
                    <a:pt x="349110" y="697297"/>
                  </a:lnTo>
                  <a:lnTo>
                    <a:pt x="391401" y="693162"/>
                  </a:lnTo>
                  <a:lnTo>
                    <a:pt x="433832" y="687796"/>
                  </a:lnTo>
                  <a:lnTo>
                    <a:pt x="473858" y="681883"/>
                  </a:lnTo>
                  <a:lnTo>
                    <a:pt x="512814" y="672905"/>
                  </a:lnTo>
                  <a:lnTo>
                    <a:pt x="549177" y="660801"/>
                  </a:lnTo>
                  <a:lnTo>
                    <a:pt x="593449" y="635078"/>
                  </a:lnTo>
                  <a:lnTo>
                    <a:pt x="632319" y="600058"/>
                  </a:lnTo>
                  <a:lnTo>
                    <a:pt x="664416" y="556637"/>
                  </a:lnTo>
                  <a:lnTo>
                    <a:pt x="692975" y="509200"/>
                  </a:lnTo>
                  <a:lnTo>
                    <a:pt x="708271" y="473743"/>
                  </a:lnTo>
                  <a:lnTo>
                    <a:pt x="719303" y="436818"/>
                  </a:lnTo>
                  <a:lnTo>
                    <a:pt x="726675" y="399240"/>
                  </a:lnTo>
                  <a:lnTo>
                    <a:pt x="729951" y="361372"/>
                  </a:lnTo>
                  <a:lnTo>
                    <a:pt x="728586" y="323375"/>
                  </a:lnTo>
                  <a:lnTo>
                    <a:pt x="724451" y="285321"/>
                  </a:lnTo>
                  <a:lnTo>
                    <a:pt x="719085" y="247242"/>
                  </a:lnTo>
                  <a:lnTo>
                    <a:pt x="707529" y="211973"/>
                  </a:lnTo>
                  <a:lnTo>
                    <a:pt x="690751" y="178659"/>
                  </a:lnTo>
                  <a:lnTo>
                    <a:pt x="656446" y="132270"/>
                  </a:lnTo>
                  <a:lnTo>
                    <a:pt x="612180" y="98535"/>
                  </a:lnTo>
                  <a:lnTo>
                    <a:pt x="577465" y="82028"/>
                  </a:lnTo>
                  <a:lnTo>
                    <a:pt x="538047" y="67636"/>
                  </a:lnTo>
                  <a:lnTo>
                    <a:pt x="495834" y="57360"/>
                  </a:lnTo>
                  <a:lnTo>
                    <a:pt x="452378" y="56320"/>
                  </a:lnTo>
                  <a:lnTo>
                    <a:pt x="408370" y="59385"/>
                  </a:lnTo>
                  <a:lnTo>
                    <a:pt x="365174" y="66392"/>
                  </a:lnTo>
                  <a:lnTo>
                    <a:pt x="324810" y="80090"/>
                  </a:lnTo>
                  <a:lnTo>
                    <a:pt x="285703" y="96761"/>
                  </a:lnTo>
                  <a:lnTo>
                    <a:pt x="248214" y="116870"/>
                  </a:lnTo>
                  <a:lnTo>
                    <a:pt x="213914" y="143447"/>
                  </a:lnTo>
                  <a:lnTo>
                    <a:pt x="174966" y="178046"/>
                  </a:lnTo>
                  <a:lnTo>
                    <a:pt x="132498" y="22820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7" name="SMARTInkShape-1113"/>
            <p:cNvSpPr/>
            <p:nvPr>
              <p:custDataLst>
                <p:tags r:id="rId74"/>
              </p:custDataLst>
            </p:nvPr>
          </p:nvSpPr>
          <p:spPr>
            <a:xfrm>
              <a:off x="3857937" y="3419654"/>
              <a:ext cx="332149" cy="390347"/>
            </a:xfrm>
            <a:custGeom>
              <a:avLst/>
              <a:gdLst/>
              <a:ahLst/>
              <a:cxnLst/>
              <a:rect l="0" t="0" r="0" b="0"/>
              <a:pathLst>
                <a:path w="332149" h="390347">
                  <a:moveTo>
                    <a:pt x="199713" y="28396"/>
                  </a:moveTo>
                  <a:lnTo>
                    <a:pt x="199713" y="28396"/>
                  </a:lnTo>
                  <a:lnTo>
                    <a:pt x="199713" y="23340"/>
                  </a:lnTo>
                  <a:lnTo>
                    <a:pt x="198655" y="21850"/>
                  </a:lnTo>
                  <a:lnTo>
                    <a:pt x="196891" y="20857"/>
                  </a:lnTo>
                  <a:lnTo>
                    <a:pt x="194657" y="20195"/>
                  </a:lnTo>
                  <a:lnTo>
                    <a:pt x="181171" y="9773"/>
                  </a:lnTo>
                  <a:lnTo>
                    <a:pt x="185870" y="4416"/>
                  </a:lnTo>
                  <a:lnTo>
                    <a:pt x="191091" y="1864"/>
                  </a:lnTo>
                  <a:lnTo>
                    <a:pt x="222501" y="0"/>
                  </a:lnTo>
                  <a:lnTo>
                    <a:pt x="248446" y="2696"/>
                  </a:lnTo>
                  <a:lnTo>
                    <a:pt x="280600" y="13089"/>
                  </a:lnTo>
                  <a:lnTo>
                    <a:pt x="300820" y="27271"/>
                  </a:lnTo>
                  <a:lnTo>
                    <a:pt x="315161" y="44878"/>
                  </a:lnTo>
                  <a:lnTo>
                    <a:pt x="326112" y="68558"/>
                  </a:lnTo>
                  <a:lnTo>
                    <a:pt x="332148" y="114392"/>
                  </a:lnTo>
                  <a:lnTo>
                    <a:pt x="329969" y="142777"/>
                  </a:lnTo>
                  <a:lnTo>
                    <a:pt x="314696" y="185869"/>
                  </a:lnTo>
                  <a:lnTo>
                    <a:pt x="292343" y="212520"/>
                  </a:lnTo>
                  <a:lnTo>
                    <a:pt x="248741" y="247035"/>
                  </a:lnTo>
                  <a:lnTo>
                    <a:pt x="211888" y="267568"/>
                  </a:lnTo>
                  <a:lnTo>
                    <a:pt x="174157" y="279766"/>
                  </a:lnTo>
                  <a:lnTo>
                    <a:pt x="136167" y="283851"/>
                  </a:lnTo>
                  <a:lnTo>
                    <a:pt x="99158" y="285061"/>
                  </a:lnTo>
                  <a:lnTo>
                    <a:pt x="57672" y="282648"/>
                  </a:lnTo>
                  <a:lnTo>
                    <a:pt x="40275" y="276864"/>
                  </a:lnTo>
                  <a:lnTo>
                    <a:pt x="7676" y="251415"/>
                  </a:lnTo>
                  <a:lnTo>
                    <a:pt x="0" y="238534"/>
                  </a:lnTo>
                  <a:lnTo>
                    <a:pt x="4837" y="233064"/>
                  </a:lnTo>
                  <a:lnTo>
                    <a:pt x="15735" y="230484"/>
                  </a:lnTo>
                  <a:lnTo>
                    <a:pt x="31162" y="230396"/>
                  </a:lnTo>
                  <a:lnTo>
                    <a:pt x="76270" y="241799"/>
                  </a:lnTo>
                  <a:lnTo>
                    <a:pt x="115122" y="261559"/>
                  </a:lnTo>
                  <a:lnTo>
                    <a:pt x="159642" y="285845"/>
                  </a:lnTo>
                  <a:lnTo>
                    <a:pt x="204380" y="311025"/>
                  </a:lnTo>
                  <a:lnTo>
                    <a:pt x="245862" y="350267"/>
                  </a:lnTo>
                  <a:lnTo>
                    <a:pt x="275913" y="39034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8" name="SMARTInkShape-1114"/>
            <p:cNvSpPr/>
            <p:nvPr>
              <p:custDataLst>
                <p:tags r:id="rId75"/>
              </p:custDataLst>
            </p:nvPr>
          </p:nvSpPr>
          <p:spPr>
            <a:xfrm>
              <a:off x="3708062" y="3305175"/>
              <a:ext cx="746769" cy="675489"/>
            </a:xfrm>
            <a:custGeom>
              <a:avLst/>
              <a:gdLst/>
              <a:ahLst/>
              <a:cxnLst/>
              <a:rect l="0" t="0" r="0" b="0"/>
              <a:pathLst>
                <a:path w="746769" h="675489">
                  <a:moveTo>
                    <a:pt x="454363" y="0"/>
                  </a:moveTo>
                  <a:lnTo>
                    <a:pt x="454363" y="0"/>
                  </a:lnTo>
                  <a:lnTo>
                    <a:pt x="449307" y="0"/>
                  </a:lnTo>
                  <a:lnTo>
                    <a:pt x="408602" y="8201"/>
                  </a:lnTo>
                  <a:lnTo>
                    <a:pt x="373659" y="14189"/>
                  </a:lnTo>
                  <a:lnTo>
                    <a:pt x="326381" y="32779"/>
                  </a:lnTo>
                  <a:lnTo>
                    <a:pt x="293413" y="49493"/>
                  </a:lnTo>
                  <a:lnTo>
                    <a:pt x="260063" y="68564"/>
                  </a:lnTo>
                  <a:lnTo>
                    <a:pt x="224074" y="91151"/>
                  </a:lnTo>
                  <a:lnTo>
                    <a:pt x="189734" y="115301"/>
                  </a:lnTo>
                  <a:lnTo>
                    <a:pt x="156834" y="141203"/>
                  </a:lnTo>
                  <a:lnTo>
                    <a:pt x="109619" y="185536"/>
                  </a:lnTo>
                  <a:lnTo>
                    <a:pt x="69407" y="232185"/>
                  </a:lnTo>
                  <a:lnTo>
                    <a:pt x="47263" y="263708"/>
                  </a:lnTo>
                  <a:lnTo>
                    <a:pt x="29660" y="298178"/>
                  </a:lnTo>
                  <a:lnTo>
                    <a:pt x="15839" y="333607"/>
                  </a:lnTo>
                  <a:lnTo>
                    <a:pt x="6169" y="366992"/>
                  </a:lnTo>
                  <a:lnTo>
                    <a:pt x="1166" y="399469"/>
                  </a:lnTo>
                  <a:lnTo>
                    <a:pt x="0" y="432600"/>
                  </a:lnTo>
                  <a:lnTo>
                    <a:pt x="3010" y="468492"/>
                  </a:lnTo>
                  <a:lnTo>
                    <a:pt x="15711" y="514286"/>
                  </a:lnTo>
                  <a:lnTo>
                    <a:pt x="37936" y="554665"/>
                  </a:lnTo>
                  <a:lnTo>
                    <a:pt x="64630" y="593441"/>
                  </a:lnTo>
                  <a:lnTo>
                    <a:pt x="102760" y="626684"/>
                  </a:lnTo>
                  <a:lnTo>
                    <a:pt x="135112" y="644004"/>
                  </a:lnTo>
                  <a:lnTo>
                    <a:pt x="170657" y="657699"/>
                  </a:lnTo>
                  <a:lnTo>
                    <a:pt x="207621" y="667314"/>
                  </a:lnTo>
                  <a:lnTo>
                    <a:pt x="248039" y="672292"/>
                  </a:lnTo>
                  <a:lnTo>
                    <a:pt x="291755" y="674505"/>
                  </a:lnTo>
                  <a:lnTo>
                    <a:pt x="315266" y="675095"/>
                  </a:lnTo>
                  <a:lnTo>
                    <a:pt x="339406" y="675488"/>
                  </a:lnTo>
                  <a:lnTo>
                    <a:pt x="363967" y="674692"/>
                  </a:lnTo>
                  <a:lnTo>
                    <a:pt x="388807" y="673103"/>
                  </a:lnTo>
                  <a:lnTo>
                    <a:pt x="413834" y="670985"/>
                  </a:lnTo>
                  <a:lnTo>
                    <a:pt x="461397" y="662988"/>
                  </a:lnTo>
                  <a:lnTo>
                    <a:pt x="506173" y="651320"/>
                  </a:lnTo>
                  <a:lnTo>
                    <a:pt x="547240" y="635550"/>
                  </a:lnTo>
                  <a:lnTo>
                    <a:pt x="586658" y="617959"/>
                  </a:lnTo>
                  <a:lnTo>
                    <a:pt x="624286" y="598498"/>
                  </a:lnTo>
                  <a:lnTo>
                    <a:pt x="658648" y="575738"/>
                  </a:lnTo>
                  <a:lnTo>
                    <a:pt x="697631" y="534068"/>
                  </a:lnTo>
                  <a:lnTo>
                    <a:pt x="724233" y="488207"/>
                  </a:lnTo>
                  <a:lnTo>
                    <a:pt x="740465" y="441105"/>
                  </a:lnTo>
                  <a:lnTo>
                    <a:pt x="745561" y="406655"/>
                  </a:lnTo>
                  <a:lnTo>
                    <a:pt x="746768" y="371235"/>
                  </a:lnTo>
                  <a:lnTo>
                    <a:pt x="743776" y="337855"/>
                  </a:lnTo>
                  <a:lnTo>
                    <a:pt x="738919" y="302558"/>
                  </a:lnTo>
                  <a:lnTo>
                    <a:pt x="732174" y="266762"/>
                  </a:lnTo>
                  <a:lnTo>
                    <a:pt x="722121" y="233214"/>
                  </a:lnTo>
                  <a:lnTo>
                    <a:pt x="699505" y="189633"/>
                  </a:lnTo>
                  <a:lnTo>
                    <a:pt x="672695" y="149909"/>
                  </a:lnTo>
                  <a:lnTo>
                    <a:pt x="644643" y="121441"/>
                  </a:lnTo>
                  <a:lnTo>
                    <a:pt x="606110" y="99600"/>
                  </a:lnTo>
                  <a:lnTo>
                    <a:pt x="566235" y="84780"/>
                  </a:lnTo>
                  <a:lnTo>
                    <a:pt x="522553" y="78742"/>
                  </a:lnTo>
                  <a:lnTo>
                    <a:pt x="476096" y="82010"/>
                  </a:lnTo>
                  <a:lnTo>
                    <a:pt x="428817" y="94737"/>
                  </a:lnTo>
                  <a:lnTo>
                    <a:pt x="391504" y="108781"/>
                  </a:lnTo>
                  <a:lnTo>
                    <a:pt x="330538" y="1333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24" name="SMARTInkShape-Group162"/>
          <p:cNvGrpSpPr/>
          <p:nvPr/>
        </p:nvGrpSpPr>
        <p:grpSpPr>
          <a:xfrm>
            <a:off x="2987099" y="4420504"/>
            <a:ext cx="725375" cy="1512264"/>
            <a:chOff x="2987099" y="4420504"/>
            <a:chExt cx="725375" cy="1512264"/>
          </a:xfrm>
        </p:grpSpPr>
        <p:sp>
          <p:nvSpPr>
            <p:cNvPr id="1020" name="SMARTInkShape-1115"/>
            <p:cNvSpPr/>
            <p:nvPr>
              <p:custDataLst>
                <p:tags r:id="rId68"/>
              </p:custDataLst>
            </p:nvPr>
          </p:nvSpPr>
          <p:spPr>
            <a:xfrm>
              <a:off x="3305175" y="4591050"/>
              <a:ext cx="28576" cy="257176"/>
            </a:xfrm>
            <a:custGeom>
              <a:avLst/>
              <a:gdLst/>
              <a:ahLst/>
              <a:cxnLst/>
              <a:rect l="0" t="0" r="0" b="0"/>
              <a:pathLst>
                <a:path w="28576" h="257176">
                  <a:moveTo>
                    <a:pt x="0" y="0"/>
                  </a:moveTo>
                  <a:lnTo>
                    <a:pt x="0" y="0"/>
                  </a:lnTo>
                  <a:lnTo>
                    <a:pt x="0" y="44240"/>
                  </a:lnTo>
                  <a:lnTo>
                    <a:pt x="5057" y="85056"/>
                  </a:lnTo>
                  <a:lnTo>
                    <a:pt x="9701" y="131297"/>
                  </a:lnTo>
                  <a:lnTo>
                    <a:pt x="15810" y="168608"/>
                  </a:lnTo>
                  <a:lnTo>
                    <a:pt x="18410" y="213496"/>
                  </a:lnTo>
                  <a:lnTo>
                    <a:pt x="19824" y="229296"/>
                  </a:lnTo>
                  <a:lnTo>
                    <a:pt x="28575" y="2571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1" name="SMARTInkShape-1116"/>
            <p:cNvSpPr/>
            <p:nvPr>
              <p:custDataLst>
                <p:tags r:id="rId69"/>
              </p:custDataLst>
            </p:nvPr>
          </p:nvSpPr>
          <p:spPr>
            <a:xfrm>
              <a:off x="2987099" y="4420504"/>
              <a:ext cx="629341" cy="661739"/>
            </a:xfrm>
            <a:custGeom>
              <a:avLst/>
              <a:gdLst/>
              <a:ahLst/>
              <a:cxnLst/>
              <a:rect l="0" t="0" r="0" b="0"/>
              <a:pathLst>
                <a:path w="629341" h="661739">
                  <a:moveTo>
                    <a:pt x="175201" y="46721"/>
                  </a:moveTo>
                  <a:lnTo>
                    <a:pt x="175201" y="46721"/>
                  </a:lnTo>
                  <a:lnTo>
                    <a:pt x="142087" y="47779"/>
                  </a:lnTo>
                  <a:lnTo>
                    <a:pt x="130145" y="51777"/>
                  </a:lnTo>
                  <a:lnTo>
                    <a:pt x="111522" y="65035"/>
                  </a:lnTo>
                  <a:lnTo>
                    <a:pt x="79720" y="103687"/>
                  </a:lnTo>
                  <a:lnTo>
                    <a:pt x="57540" y="140740"/>
                  </a:lnTo>
                  <a:lnTo>
                    <a:pt x="33447" y="185821"/>
                  </a:lnTo>
                  <a:lnTo>
                    <a:pt x="22946" y="220727"/>
                  </a:lnTo>
                  <a:lnTo>
                    <a:pt x="14752" y="254585"/>
                  </a:lnTo>
                  <a:lnTo>
                    <a:pt x="7582" y="287272"/>
                  </a:lnTo>
                  <a:lnTo>
                    <a:pt x="867" y="319438"/>
                  </a:lnTo>
                  <a:lnTo>
                    <a:pt x="0" y="354195"/>
                  </a:lnTo>
                  <a:lnTo>
                    <a:pt x="3142" y="389751"/>
                  </a:lnTo>
                  <a:lnTo>
                    <a:pt x="8066" y="423193"/>
                  </a:lnTo>
                  <a:lnTo>
                    <a:pt x="13783" y="455694"/>
                  </a:lnTo>
                  <a:lnTo>
                    <a:pt x="21968" y="487779"/>
                  </a:lnTo>
                  <a:lnTo>
                    <a:pt x="44426" y="534534"/>
                  </a:lnTo>
                  <a:lnTo>
                    <a:pt x="71189" y="575669"/>
                  </a:lnTo>
                  <a:lnTo>
                    <a:pt x="101344" y="612550"/>
                  </a:lnTo>
                  <a:lnTo>
                    <a:pt x="142852" y="637825"/>
                  </a:lnTo>
                  <a:lnTo>
                    <a:pt x="189723" y="656603"/>
                  </a:lnTo>
                  <a:lnTo>
                    <a:pt x="225047" y="661738"/>
                  </a:lnTo>
                  <a:lnTo>
                    <a:pt x="261913" y="661198"/>
                  </a:lnTo>
                  <a:lnTo>
                    <a:pt x="299465" y="656372"/>
                  </a:lnTo>
                  <a:lnTo>
                    <a:pt x="337321" y="647172"/>
                  </a:lnTo>
                  <a:lnTo>
                    <a:pt x="375313" y="636027"/>
                  </a:lnTo>
                  <a:lnTo>
                    <a:pt x="412306" y="621901"/>
                  </a:lnTo>
                  <a:lnTo>
                    <a:pt x="446387" y="601512"/>
                  </a:lnTo>
                  <a:lnTo>
                    <a:pt x="479172" y="578339"/>
                  </a:lnTo>
                  <a:lnTo>
                    <a:pt x="524558" y="538671"/>
                  </a:lnTo>
                  <a:lnTo>
                    <a:pt x="561995" y="493403"/>
                  </a:lnTo>
                  <a:lnTo>
                    <a:pt x="593196" y="446477"/>
                  </a:lnTo>
                  <a:lnTo>
                    <a:pt x="616904" y="399059"/>
                  </a:lnTo>
                  <a:lnTo>
                    <a:pt x="625513" y="366299"/>
                  </a:lnTo>
                  <a:lnTo>
                    <a:pt x="629340" y="330572"/>
                  </a:lnTo>
                  <a:lnTo>
                    <a:pt x="628218" y="293527"/>
                  </a:lnTo>
                  <a:lnTo>
                    <a:pt x="623134" y="256954"/>
                  </a:lnTo>
                  <a:lnTo>
                    <a:pt x="613818" y="223061"/>
                  </a:lnTo>
                  <a:lnTo>
                    <a:pt x="602623" y="190358"/>
                  </a:lnTo>
                  <a:lnTo>
                    <a:pt x="581597" y="145019"/>
                  </a:lnTo>
                  <a:lnTo>
                    <a:pt x="552437" y="104774"/>
                  </a:lnTo>
                  <a:lnTo>
                    <a:pt x="516986" y="68861"/>
                  </a:lnTo>
                  <a:lnTo>
                    <a:pt x="476848" y="38111"/>
                  </a:lnTo>
                  <a:lnTo>
                    <a:pt x="431442" y="14537"/>
                  </a:lnTo>
                  <a:lnTo>
                    <a:pt x="384474" y="3671"/>
                  </a:lnTo>
                  <a:lnTo>
                    <a:pt x="351820" y="1129"/>
                  </a:lnTo>
                  <a:lnTo>
                    <a:pt x="316140" y="0"/>
                  </a:lnTo>
                  <a:lnTo>
                    <a:pt x="279116" y="5142"/>
                  </a:lnTo>
                  <a:lnTo>
                    <a:pt x="242552" y="15542"/>
                  </a:lnTo>
                  <a:lnTo>
                    <a:pt x="208663" y="30747"/>
                  </a:lnTo>
                  <a:lnTo>
                    <a:pt x="164890" y="62214"/>
                  </a:lnTo>
                  <a:lnTo>
                    <a:pt x="120835" y="108656"/>
                  </a:lnTo>
                  <a:lnTo>
                    <a:pt x="89476" y="14197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2" name="SMARTInkShape-1117"/>
            <p:cNvSpPr/>
            <p:nvPr>
              <p:custDataLst>
                <p:tags r:id="rId70"/>
              </p:custDataLst>
            </p:nvPr>
          </p:nvSpPr>
          <p:spPr>
            <a:xfrm>
              <a:off x="3096398" y="5410753"/>
              <a:ext cx="310753" cy="285198"/>
            </a:xfrm>
            <a:custGeom>
              <a:avLst/>
              <a:gdLst/>
              <a:ahLst/>
              <a:cxnLst/>
              <a:rect l="0" t="0" r="0" b="0"/>
              <a:pathLst>
                <a:path w="310753" h="285198">
                  <a:moveTo>
                    <a:pt x="94477" y="37547"/>
                  </a:moveTo>
                  <a:lnTo>
                    <a:pt x="94477" y="37547"/>
                  </a:lnTo>
                  <a:lnTo>
                    <a:pt x="125948" y="8899"/>
                  </a:lnTo>
                  <a:lnTo>
                    <a:pt x="137039" y="3648"/>
                  </a:lnTo>
                  <a:lnTo>
                    <a:pt x="172728" y="0"/>
                  </a:lnTo>
                  <a:lnTo>
                    <a:pt x="215729" y="7160"/>
                  </a:lnTo>
                  <a:lnTo>
                    <a:pt x="246114" y="17842"/>
                  </a:lnTo>
                  <a:lnTo>
                    <a:pt x="274168" y="40176"/>
                  </a:lnTo>
                  <a:lnTo>
                    <a:pt x="295297" y="67959"/>
                  </a:lnTo>
                  <a:lnTo>
                    <a:pt x="307673" y="102532"/>
                  </a:lnTo>
                  <a:lnTo>
                    <a:pt x="310752" y="139587"/>
                  </a:lnTo>
                  <a:lnTo>
                    <a:pt x="304373" y="176319"/>
                  </a:lnTo>
                  <a:lnTo>
                    <a:pt x="289548" y="206723"/>
                  </a:lnTo>
                  <a:lnTo>
                    <a:pt x="277836" y="222450"/>
                  </a:lnTo>
                  <a:lnTo>
                    <a:pt x="237862" y="249793"/>
                  </a:lnTo>
                  <a:lnTo>
                    <a:pt x="213943" y="262760"/>
                  </a:lnTo>
                  <a:lnTo>
                    <a:pt x="189201" y="267111"/>
                  </a:lnTo>
                  <a:lnTo>
                    <a:pt x="151471" y="266433"/>
                  </a:lnTo>
                  <a:lnTo>
                    <a:pt x="127216" y="264158"/>
                  </a:lnTo>
                  <a:lnTo>
                    <a:pt x="85774" y="245449"/>
                  </a:lnTo>
                  <a:lnTo>
                    <a:pt x="38494" y="214072"/>
                  </a:lnTo>
                  <a:lnTo>
                    <a:pt x="8030" y="175368"/>
                  </a:lnTo>
                  <a:lnTo>
                    <a:pt x="1836" y="155406"/>
                  </a:lnTo>
                  <a:lnTo>
                    <a:pt x="0" y="141142"/>
                  </a:lnTo>
                  <a:lnTo>
                    <a:pt x="2393" y="133684"/>
                  </a:lnTo>
                  <a:lnTo>
                    <a:pt x="4512" y="130213"/>
                  </a:lnTo>
                  <a:lnTo>
                    <a:pt x="8042" y="127900"/>
                  </a:lnTo>
                  <a:lnTo>
                    <a:pt x="26094" y="124186"/>
                  </a:lnTo>
                  <a:lnTo>
                    <a:pt x="29838" y="123880"/>
                  </a:lnTo>
                  <a:lnTo>
                    <a:pt x="45221" y="128509"/>
                  </a:lnTo>
                  <a:lnTo>
                    <a:pt x="83170" y="152955"/>
                  </a:lnTo>
                  <a:lnTo>
                    <a:pt x="124072" y="184802"/>
                  </a:lnTo>
                  <a:lnTo>
                    <a:pt x="170811" y="228624"/>
                  </a:lnTo>
                  <a:lnTo>
                    <a:pt x="215498" y="265387"/>
                  </a:lnTo>
                  <a:lnTo>
                    <a:pt x="233699" y="279327"/>
                  </a:lnTo>
                  <a:lnTo>
                    <a:pt x="246877" y="28519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3" name="SMARTInkShape-1118"/>
            <p:cNvSpPr/>
            <p:nvPr>
              <p:custDataLst>
                <p:tags r:id="rId71"/>
              </p:custDataLst>
            </p:nvPr>
          </p:nvSpPr>
          <p:spPr>
            <a:xfrm>
              <a:off x="3012948" y="5212007"/>
              <a:ext cx="699526" cy="720761"/>
            </a:xfrm>
            <a:custGeom>
              <a:avLst/>
              <a:gdLst/>
              <a:ahLst/>
              <a:cxnLst/>
              <a:rect l="0" t="0" r="0" b="0"/>
              <a:pathLst>
                <a:path w="699526" h="720761">
                  <a:moveTo>
                    <a:pt x="406527" y="26743"/>
                  </a:moveTo>
                  <a:lnTo>
                    <a:pt x="406527" y="26743"/>
                  </a:lnTo>
                  <a:lnTo>
                    <a:pt x="397864" y="19139"/>
                  </a:lnTo>
                  <a:lnTo>
                    <a:pt x="370880" y="4353"/>
                  </a:lnTo>
                  <a:lnTo>
                    <a:pt x="347281" y="0"/>
                  </a:lnTo>
                  <a:lnTo>
                    <a:pt x="309805" y="6134"/>
                  </a:lnTo>
                  <a:lnTo>
                    <a:pt x="262734" y="20360"/>
                  </a:lnTo>
                  <a:lnTo>
                    <a:pt x="225280" y="40020"/>
                  </a:lnTo>
                  <a:lnTo>
                    <a:pt x="184549" y="65955"/>
                  </a:lnTo>
                  <a:lnTo>
                    <a:pt x="141789" y="96570"/>
                  </a:lnTo>
                  <a:lnTo>
                    <a:pt x="102308" y="132452"/>
                  </a:lnTo>
                  <a:lnTo>
                    <a:pt x="66621" y="172717"/>
                  </a:lnTo>
                  <a:lnTo>
                    <a:pt x="45908" y="203804"/>
                  </a:lnTo>
                  <a:lnTo>
                    <a:pt x="26118" y="238787"/>
                  </a:lnTo>
                  <a:lnTo>
                    <a:pt x="12384" y="275501"/>
                  </a:lnTo>
                  <a:lnTo>
                    <a:pt x="3811" y="312985"/>
                  </a:lnTo>
                  <a:lnTo>
                    <a:pt x="0" y="350812"/>
                  </a:lnTo>
                  <a:lnTo>
                    <a:pt x="1129" y="388790"/>
                  </a:lnTo>
                  <a:lnTo>
                    <a:pt x="6217" y="426836"/>
                  </a:lnTo>
                  <a:lnTo>
                    <a:pt x="15534" y="464912"/>
                  </a:lnTo>
                  <a:lnTo>
                    <a:pt x="29552" y="500178"/>
                  </a:lnTo>
                  <a:lnTo>
                    <a:pt x="46366" y="533492"/>
                  </a:lnTo>
                  <a:lnTo>
                    <a:pt x="64422" y="565937"/>
                  </a:lnTo>
                  <a:lnTo>
                    <a:pt x="88675" y="597996"/>
                  </a:lnTo>
                  <a:lnTo>
                    <a:pt x="132079" y="640151"/>
                  </a:lnTo>
                  <a:lnTo>
                    <a:pt x="178454" y="672749"/>
                  </a:lnTo>
                  <a:lnTo>
                    <a:pt x="210970" y="691682"/>
                  </a:lnTo>
                  <a:lnTo>
                    <a:pt x="246588" y="707152"/>
                  </a:lnTo>
                  <a:lnTo>
                    <a:pt x="283585" y="715438"/>
                  </a:lnTo>
                  <a:lnTo>
                    <a:pt x="321194" y="719122"/>
                  </a:lnTo>
                  <a:lnTo>
                    <a:pt x="359076" y="720760"/>
                  </a:lnTo>
                  <a:lnTo>
                    <a:pt x="399902" y="715842"/>
                  </a:lnTo>
                  <a:lnTo>
                    <a:pt x="441682" y="706601"/>
                  </a:lnTo>
                  <a:lnTo>
                    <a:pt x="481419" y="695438"/>
                  </a:lnTo>
                  <a:lnTo>
                    <a:pt x="517423" y="677777"/>
                  </a:lnTo>
                  <a:lnTo>
                    <a:pt x="551064" y="655817"/>
                  </a:lnTo>
                  <a:lnTo>
                    <a:pt x="583655" y="631945"/>
                  </a:lnTo>
                  <a:lnTo>
                    <a:pt x="626697" y="594705"/>
                  </a:lnTo>
                  <a:lnTo>
                    <a:pt x="650430" y="563863"/>
                  </a:lnTo>
                  <a:lnTo>
                    <a:pt x="669445" y="528988"/>
                  </a:lnTo>
                  <a:lnTo>
                    <a:pt x="681424" y="492321"/>
                  </a:lnTo>
                  <a:lnTo>
                    <a:pt x="690276" y="454860"/>
                  </a:lnTo>
                  <a:lnTo>
                    <a:pt x="696679" y="417041"/>
                  </a:lnTo>
                  <a:lnTo>
                    <a:pt x="699525" y="379067"/>
                  </a:lnTo>
                  <a:lnTo>
                    <a:pt x="695146" y="341023"/>
                  </a:lnTo>
                  <a:lnTo>
                    <a:pt x="686144" y="304006"/>
                  </a:lnTo>
                  <a:lnTo>
                    <a:pt x="675087" y="269916"/>
                  </a:lnTo>
                  <a:lnTo>
                    <a:pt x="660296" y="234303"/>
                  </a:lnTo>
                  <a:lnTo>
                    <a:pt x="643138" y="199425"/>
                  </a:lnTo>
                  <a:lnTo>
                    <a:pt x="613512" y="154931"/>
                  </a:lnTo>
                  <a:lnTo>
                    <a:pt x="572160" y="110821"/>
                  </a:lnTo>
                  <a:lnTo>
                    <a:pt x="525336" y="77760"/>
                  </a:lnTo>
                  <a:lnTo>
                    <a:pt x="490023" y="61412"/>
                  </a:lnTo>
                  <a:lnTo>
                    <a:pt x="453161" y="49913"/>
                  </a:lnTo>
                  <a:lnTo>
                    <a:pt x="415612" y="41274"/>
                  </a:lnTo>
                  <a:lnTo>
                    <a:pt x="377756" y="33907"/>
                  </a:lnTo>
                  <a:lnTo>
                    <a:pt x="342587" y="32750"/>
                  </a:lnTo>
                  <a:lnTo>
                    <a:pt x="309318" y="35762"/>
                  </a:lnTo>
                  <a:lnTo>
                    <a:pt x="276892" y="40629"/>
                  </a:lnTo>
                  <a:lnTo>
                    <a:pt x="244842" y="51965"/>
                  </a:lnTo>
                  <a:lnTo>
                    <a:pt x="199870" y="79019"/>
                  </a:lnTo>
                  <a:lnTo>
                    <a:pt x="162557" y="111024"/>
                  </a:lnTo>
                  <a:lnTo>
                    <a:pt x="111252" y="16009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30" name="SMARTInkShape-Group163"/>
          <p:cNvGrpSpPr/>
          <p:nvPr/>
        </p:nvGrpSpPr>
        <p:grpSpPr>
          <a:xfrm>
            <a:off x="3952875" y="4551898"/>
            <a:ext cx="1343026" cy="848778"/>
            <a:chOff x="3952875" y="4551898"/>
            <a:chExt cx="1343026" cy="848778"/>
          </a:xfrm>
        </p:grpSpPr>
        <p:sp>
          <p:nvSpPr>
            <p:cNvPr id="1025" name="SMARTInkShape-1119"/>
            <p:cNvSpPr/>
            <p:nvPr>
              <p:custDataLst>
                <p:tags r:id="rId63"/>
              </p:custDataLst>
            </p:nvPr>
          </p:nvSpPr>
          <p:spPr>
            <a:xfrm>
              <a:off x="4490313" y="4581525"/>
              <a:ext cx="81688" cy="552451"/>
            </a:xfrm>
            <a:custGeom>
              <a:avLst/>
              <a:gdLst/>
              <a:ahLst/>
              <a:cxnLst/>
              <a:rect l="0" t="0" r="0" b="0"/>
              <a:pathLst>
                <a:path w="81688" h="552451">
                  <a:moveTo>
                    <a:pt x="5487" y="0"/>
                  </a:moveTo>
                  <a:lnTo>
                    <a:pt x="5487" y="0"/>
                  </a:lnTo>
                  <a:lnTo>
                    <a:pt x="0" y="0"/>
                  </a:lnTo>
                  <a:lnTo>
                    <a:pt x="9612" y="0"/>
                  </a:lnTo>
                  <a:lnTo>
                    <a:pt x="11412" y="1058"/>
                  </a:lnTo>
                  <a:lnTo>
                    <a:pt x="12612" y="2822"/>
                  </a:lnTo>
                  <a:lnTo>
                    <a:pt x="19594" y="38540"/>
                  </a:lnTo>
                  <a:lnTo>
                    <a:pt x="23073" y="78565"/>
                  </a:lnTo>
                  <a:lnTo>
                    <a:pt x="23886" y="110060"/>
                  </a:lnTo>
                  <a:lnTo>
                    <a:pt x="25306" y="146282"/>
                  </a:lnTo>
                  <a:lnTo>
                    <a:pt x="29465" y="187075"/>
                  </a:lnTo>
                  <a:lnTo>
                    <a:pt x="32019" y="227078"/>
                  </a:lnTo>
                  <a:lnTo>
                    <a:pt x="33154" y="267082"/>
                  </a:lnTo>
                  <a:lnTo>
                    <a:pt x="33658" y="309556"/>
                  </a:lnTo>
                  <a:lnTo>
                    <a:pt x="39527" y="347483"/>
                  </a:lnTo>
                  <a:lnTo>
                    <a:pt x="47074" y="383037"/>
                  </a:lnTo>
                  <a:lnTo>
                    <a:pt x="50429" y="420005"/>
                  </a:lnTo>
                  <a:lnTo>
                    <a:pt x="57373" y="466405"/>
                  </a:lnTo>
                  <a:lnTo>
                    <a:pt x="68143" y="511347"/>
                  </a:lnTo>
                  <a:lnTo>
                    <a:pt x="81687" y="5524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6" name="SMARTInkShape-1120"/>
            <p:cNvSpPr/>
            <p:nvPr>
              <p:custDataLst>
                <p:tags r:id="rId64"/>
              </p:custDataLst>
            </p:nvPr>
          </p:nvSpPr>
          <p:spPr>
            <a:xfrm>
              <a:off x="3952875" y="4551898"/>
              <a:ext cx="419579" cy="541780"/>
            </a:xfrm>
            <a:custGeom>
              <a:avLst/>
              <a:gdLst/>
              <a:ahLst/>
              <a:cxnLst/>
              <a:rect l="0" t="0" r="0" b="0"/>
              <a:pathLst>
                <a:path w="419579" h="541780">
                  <a:moveTo>
                    <a:pt x="390525" y="105827"/>
                  </a:moveTo>
                  <a:lnTo>
                    <a:pt x="390525" y="105827"/>
                  </a:lnTo>
                  <a:lnTo>
                    <a:pt x="385469" y="100771"/>
                  </a:lnTo>
                  <a:lnTo>
                    <a:pt x="382324" y="82457"/>
                  </a:lnTo>
                  <a:lnTo>
                    <a:pt x="378352" y="48944"/>
                  </a:lnTo>
                  <a:lnTo>
                    <a:pt x="367777" y="23330"/>
                  </a:lnTo>
                  <a:lnTo>
                    <a:pt x="350429" y="10600"/>
                  </a:lnTo>
                  <a:lnTo>
                    <a:pt x="338394" y="4243"/>
                  </a:lnTo>
                  <a:lnTo>
                    <a:pt x="302445" y="0"/>
                  </a:lnTo>
                  <a:lnTo>
                    <a:pt x="261420" y="1643"/>
                  </a:lnTo>
                  <a:lnTo>
                    <a:pt x="225547" y="5901"/>
                  </a:lnTo>
                  <a:lnTo>
                    <a:pt x="180659" y="19304"/>
                  </a:lnTo>
                  <a:lnTo>
                    <a:pt x="140547" y="41738"/>
                  </a:lnTo>
                  <a:lnTo>
                    <a:pt x="101851" y="68493"/>
                  </a:lnTo>
                  <a:lnTo>
                    <a:pt x="73687" y="91473"/>
                  </a:lnTo>
                  <a:lnTo>
                    <a:pt x="56993" y="116743"/>
                  </a:lnTo>
                  <a:lnTo>
                    <a:pt x="57433" y="140665"/>
                  </a:lnTo>
                  <a:lnTo>
                    <a:pt x="64684" y="165761"/>
                  </a:lnTo>
                  <a:lnTo>
                    <a:pt x="74962" y="183970"/>
                  </a:lnTo>
                  <a:lnTo>
                    <a:pt x="102762" y="211178"/>
                  </a:lnTo>
                  <a:lnTo>
                    <a:pt x="142866" y="234291"/>
                  </a:lnTo>
                  <a:lnTo>
                    <a:pt x="188263" y="259602"/>
                  </a:lnTo>
                  <a:lnTo>
                    <a:pt x="222314" y="275066"/>
                  </a:lnTo>
                  <a:lnTo>
                    <a:pt x="258615" y="290053"/>
                  </a:lnTo>
                  <a:lnTo>
                    <a:pt x="295915" y="307297"/>
                  </a:lnTo>
                  <a:lnTo>
                    <a:pt x="342502" y="334855"/>
                  </a:lnTo>
                  <a:lnTo>
                    <a:pt x="387507" y="366066"/>
                  </a:lnTo>
                  <a:lnTo>
                    <a:pt x="409857" y="392485"/>
                  </a:lnTo>
                  <a:lnTo>
                    <a:pt x="419578" y="411030"/>
                  </a:lnTo>
                  <a:lnTo>
                    <a:pt x="418360" y="422538"/>
                  </a:lnTo>
                  <a:lnTo>
                    <a:pt x="405719" y="449435"/>
                  </a:lnTo>
                  <a:lnTo>
                    <a:pt x="385989" y="470561"/>
                  </a:lnTo>
                  <a:lnTo>
                    <a:pt x="348259" y="497177"/>
                  </a:lnTo>
                  <a:lnTo>
                    <a:pt x="306388" y="519527"/>
                  </a:lnTo>
                  <a:lnTo>
                    <a:pt x="261526" y="532852"/>
                  </a:lnTo>
                  <a:lnTo>
                    <a:pt x="227359" y="539032"/>
                  </a:lnTo>
                  <a:lnTo>
                    <a:pt x="194534" y="541779"/>
                  </a:lnTo>
                  <a:lnTo>
                    <a:pt x="162307" y="540178"/>
                  </a:lnTo>
                  <a:lnTo>
                    <a:pt x="117235" y="530505"/>
                  </a:lnTo>
                  <a:lnTo>
                    <a:pt x="77070" y="511410"/>
                  </a:lnTo>
                  <a:lnTo>
                    <a:pt x="53303" y="493520"/>
                  </a:lnTo>
                  <a:lnTo>
                    <a:pt x="20799" y="447540"/>
                  </a:lnTo>
                  <a:lnTo>
                    <a:pt x="9244" y="420683"/>
                  </a:lnTo>
                  <a:lnTo>
                    <a:pt x="0" y="35347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7" name="SMARTInkShape-1121"/>
            <p:cNvSpPr/>
            <p:nvPr>
              <p:custDataLst>
                <p:tags r:id="rId65"/>
              </p:custDataLst>
            </p:nvPr>
          </p:nvSpPr>
          <p:spPr>
            <a:xfrm>
              <a:off x="4429125" y="4839583"/>
              <a:ext cx="323851" cy="8643"/>
            </a:xfrm>
            <a:custGeom>
              <a:avLst/>
              <a:gdLst/>
              <a:ahLst/>
              <a:cxnLst/>
              <a:rect l="0" t="0" r="0" b="0"/>
              <a:pathLst>
                <a:path w="323851" h="8643">
                  <a:moveTo>
                    <a:pt x="0" y="8642"/>
                  </a:moveTo>
                  <a:lnTo>
                    <a:pt x="0" y="8642"/>
                  </a:lnTo>
                  <a:lnTo>
                    <a:pt x="39773" y="8642"/>
                  </a:lnTo>
                  <a:lnTo>
                    <a:pt x="84135" y="8642"/>
                  </a:lnTo>
                  <a:lnTo>
                    <a:pt x="121119" y="7584"/>
                  </a:lnTo>
                  <a:lnTo>
                    <a:pt x="159948" y="2096"/>
                  </a:lnTo>
                  <a:lnTo>
                    <a:pt x="204496" y="0"/>
                  </a:lnTo>
                  <a:lnTo>
                    <a:pt x="250151" y="437"/>
                  </a:lnTo>
                  <a:lnTo>
                    <a:pt x="288843" y="5741"/>
                  </a:lnTo>
                  <a:lnTo>
                    <a:pt x="323850" y="864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8" name="SMARTInkShape-1122"/>
            <p:cNvSpPr/>
            <p:nvPr>
              <p:custDataLst>
                <p:tags r:id="rId66"/>
              </p:custDataLst>
            </p:nvPr>
          </p:nvSpPr>
          <p:spPr>
            <a:xfrm>
              <a:off x="4736409" y="4727366"/>
              <a:ext cx="273742" cy="349460"/>
            </a:xfrm>
            <a:custGeom>
              <a:avLst/>
              <a:gdLst/>
              <a:ahLst/>
              <a:cxnLst/>
              <a:rect l="0" t="0" r="0" b="0"/>
              <a:pathLst>
                <a:path w="273742" h="349460">
                  <a:moveTo>
                    <a:pt x="168966" y="111334"/>
                  </a:moveTo>
                  <a:lnTo>
                    <a:pt x="168966" y="111334"/>
                  </a:lnTo>
                  <a:lnTo>
                    <a:pt x="167908" y="70615"/>
                  </a:lnTo>
                  <a:lnTo>
                    <a:pt x="163910" y="53020"/>
                  </a:lnTo>
                  <a:lnTo>
                    <a:pt x="139627" y="17971"/>
                  </a:lnTo>
                  <a:lnTo>
                    <a:pt x="130174" y="7045"/>
                  </a:lnTo>
                  <a:lnTo>
                    <a:pt x="113978" y="1483"/>
                  </a:lnTo>
                  <a:lnTo>
                    <a:pt x="103732" y="0"/>
                  </a:lnTo>
                  <a:lnTo>
                    <a:pt x="78237" y="6819"/>
                  </a:lnTo>
                  <a:lnTo>
                    <a:pt x="53500" y="20433"/>
                  </a:lnTo>
                  <a:lnTo>
                    <a:pt x="19797" y="64282"/>
                  </a:lnTo>
                  <a:lnTo>
                    <a:pt x="12710" y="85836"/>
                  </a:lnTo>
                  <a:lnTo>
                    <a:pt x="5898" y="121771"/>
                  </a:lnTo>
                  <a:lnTo>
                    <a:pt x="0" y="162051"/>
                  </a:lnTo>
                  <a:lnTo>
                    <a:pt x="1074" y="204678"/>
                  </a:lnTo>
                  <a:lnTo>
                    <a:pt x="10919" y="251951"/>
                  </a:lnTo>
                  <a:lnTo>
                    <a:pt x="19949" y="282115"/>
                  </a:lnTo>
                  <a:lnTo>
                    <a:pt x="34650" y="298714"/>
                  </a:lnTo>
                  <a:lnTo>
                    <a:pt x="44497" y="306104"/>
                  </a:lnTo>
                  <a:lnTo>
                    <a:pt x="69550" y="311493"/>
                  </a:lnTo>
                  <a:lnTo>
                    <a:pt x="104937" y="308576"/>
                  </a:lnTo>
                  <a:lnTo>
                    <a:pt x="121459" y="302714"/>
                  </a:lnTo>
                  <a:lnTo>
                    <a:pt x="142660" y="286455"/>
                  </a:lnTo>
                  <a:lnTo>
                    <a:pt x="161289" y="260941"/>
                  </a:lnTo>
                  <a:lnTo>
                    <a:pt x="177602" y="214930"/>
                  </a:lnTo>
                  <a:lnTo>
                    <a:pt x="184931" y="177659"/>
                  </a:lnTo>
                  <a:lnTo>
                    <a:pt x="187102" y="139806"/>
                  </a:lnTo>
                  <a:lnTo>
                    <a:pt x="187836" y="94145"/>
                  </a:lnTo>
                  <a:lnTo>
                    <a:pt x="188000" y="50467"/>
                  </a:lnTo>
                  <a:lnTo>
                    <a:pt x="190836" y="68968"/>
                  </a:lnTo>
                  <a:lnTo>
                    <a:pt x="197717" y="113085"/>
                  </a:lnTo>
                  <a:lnTo>
                    <a:pt x="204884" y="148777"/>
                  </a:lnTo>
                  <a:lnTo>
                    <a:pt x="213711" y="191337"/>
                  </a:lnTo>
                  <a:lnTo>
                    <a:pt x="223029" y="231230"/>
                  </a:lnTo>
                  <a:lnTo>
                    <a:pt x="232492" y="268802"/>
                  </a:lnTo>
                  <a:lnTo>
                    <a:pt x="273741" y="34945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9" name="SMARTInkShape-1123"/>
            <p:cNvSpPr/>
            <p:nvPr>
              <p:custDataLst>
                <p:tags r:id="rId67"/>
              </p:custDataLst>
            </p:nvPr>
          </p:nvSpPr>
          <p:spPr>
            <a:xfrm>
              <a:off x="5048250" y="4781550"/>
              <a:ext cx="247651" cy="619126"/>
            </a:xfrm>
            <a:custGeom>
              <a:avLst/>
              <a:gdLst/>
              <a:ahLst/>
              <a:cxnLst/>
              <a:rect l="0" t="0" r="0" b="0"/>
              <a:pathLst>
                <a:path w="247651" h="619126">
                  <a:moveTo>
                    <a:pt x="0" y="0"/>
                  </a:moveTo>
                  <a:lnTo>
                    <a:pt x="0" y="0"/>
                  </a:lnTo>
                  <a:lnTo>
                    <a:pt x="1059" y="45605"/>
                  </a:lnTo>
                  <a:lnTo>
                    <a:pt x="7604" y="82892"/>
                  </a:lnTo>
                  <a:lnTo>
                    <a:pt x="16247" y="120752"/>
                  </a:lnTo>
                  <a:lnTo>
                    <a:pt x="25510" y="158780"/>
                  </a:lnTo>
                  <a:lnTo>
                    <a:pt x="34958" y="195801"/>
                  </a:lnTo>
                  <a:lnTo>
                    <a:pt x="46575" y="227348"/>
                  </a:lnTo>
                  <a:lnTo>
                    <a:pt x="60916" y="247093"/>
                  </a:lnTo>
                  <a:lnTo>
                    <a:pt x="80696" y="257986"/>
                  </a:lnTo>
                  <a:lnTo>
                    <a:pt x="101481" y="261769"/>
                  </a:lnTo>
                  <a:lnTo>
                    <a:pt x="117775" y="259922"/>
                  </a:lnTo>
                  <a:lnTo>
                    <a:pt x="132072" y="252751"/>
                  </a:lnTo>
                  <a:lnTo>
                    <a:pt x="154844" y="231170"/>
                  </a:lnTo>
                  <a:lnTo>
                    <a:pt x="170419" y="209634"/>
                  </a:lnTo>
                  <a:lnTo>
                    <a:pt x="186197" y="173709"/>
                  </a:lnTo>
                  <a:lnTo>
                    <a:pt x="207132" y="126466"/>
                  </a:lnTo>
                  <a:lnTo>
                    <a:pt x="215536" y="93210"/>
                  </a:lnTo>
                  <a:lnTo>
                    <a:pt x="218609" y="45632"/>
                  </a:lnTo>
                  <a:lnTo>
                    <a:pt x="219034" y="14171"/>
                  </a:lnTo>
                  <a:lnTo>
                    <a:pt x="219072" y="56504"/>
                  </a:lnTo>
                  <a:lnTo>
                    <a:pt x="219074" y="100116"/>
                  </a:lnTo>
                  <a:lnTo>
                    <a:pt x="219075" y="147609"/>
                  </a:lnTo>
                  <a:lnTo>
                    <a:pt x="219075" y="183079"/>
                  </a:lnTo>
                  <a:lnTo>
                    <a:pt x="219075" y="222832"/>
                  </a:lnTo>
                  <a:lnTo>
                    <a:pt x="219075" y="264137"/>
                  </a:lnTo>
                  <a:lnTo>
                    <a:pt x="219075" y="303661"/>
                  </a:lnTo>
                  <a:lnTo>
                    <a:pt x="221897" y="342394"/>
                  </a:lnTo>
                  <a:lnTo>
                    <a:pt x="225621" y="380775"/>
                  </a:lnTo>
                  <a:lnTo>
                    <a:pt x="227276" y="419000"/>
                  </a:lnTo>
                  <a:lnTo>
                    <a:pt x="228012" y="454334"/>
                  </a:lnTo>
                  <a:lnTo>
                    <a:pt x="231248" y="501153"/>
                  </a:lnTo>
                  <a:lnTo>
                    <a:pt x="236087" y="539015"/>
                  </a:lnTo>
                  <a:lnTo>
                    <a:pt x="237723" y="585309"/>
                  </a:lnTo>
                  <a:lnTo>
                    <a:pt x="247650" y="6191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34" name="SMARTInkShape-Group164"/>
          <p:cNvGrpSpPr/>
          <p:nvPr/>
        </p:nvGrpSpPr>
        <p:grpSpPr>
          <a:xfrm>
            <a:off x="5547588" y="4659903"/>
            <a:ext cx="765456" cy="531223"/>
            <a:chOff x="5547588" y="4659903"/>
            <a:chExt cx="765456" cy="531223"/>
          </a:xfrm>
        </p:grpSpPr>
        <p:sp>
          <p:nvSpPr>
            <p:cNvPr id="1031" name="SMARTInkShape-1124"/>
            <p:cNvSpPr/>
            <p:nvPr>
              <p:custDataLst>
                <p:tags r:id="rId60"/>
              </p:custDataLst>
            </p:nvPr>
          </p:nvSpPr>
          <p:spPr>
            <a:xfrm>
              <a:off x="5667375" y="4695825"/>
              <a:ext cx="57151" cy="495301"/>
            </a:xfrm>
            <a:custGeom>
              <a:avLst/>
              <a:gdLst/>
              <a:ahLst/>
              <a:cxnLst/>
              <a:rect l="0" t="0" r="0" b="0"/>
              <a:pathLst>
                <a:path w="57151" h="495301">
                  <a:moveTo>
                    <a:pt x="0" y="0"/>
                  </a:moveTo>
                  <a:lnTo>
                    <a:pt x="0" y="0"/>
                  </a:lnTo>
                  <a:lnTo>
                    <a:pt x="0" y="39773"/>
                  </a:lnTo>
                  <a:lnTo>
                    <a:pt x="0" y="85193"/>
                  </a:lnTo>
                  <a:lnTo>
                    <a:pt x="1059" y="129782"/>
                  </a:lnTo>
                  <a:lnTo>
                    <a:pt x="5057" y="164573"/>
                  </a:lnTo>
                  <a:lnTo>
                    <a:pt x="10361" y="198380"/>
                  </a:lnTo>
                  <a:lnTo>
                    <a:pt x="16247" y="231043"/>
                  </a:lnTo>
                  <a:lnTo>
                    <a:pt x="22390" y="263199"/>
                  </a:lnTo>
                  <a:lnTo>
                    <a:pt x="28648" y="295131"/>
                  </a:lnTo>
                  <a:lnTo>
                    <a:pt x="34958" y="326961"/>
                  </a:lnTo>
                  <a:lnTo>
                    <a:pt x="43401" y="373573"/>
                  </a:lnTo>
                  <a:lnTo>
                    <a:pt x="46373" y="413607"/>
                  </a:lnTo>
                  <a:lnTo>
                    <a:pt x="50200" y="456115"/>
                  </a:lnTo>
                  <a:lnTo>
                    <a:pt x="57150" y="4953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2" name="SMARTInkShape-1125"/>
            <p:cNvSpPr/>
            <p:nvPr>
              <p:custDataLst>
                <p:tags r:id="rId61"/>
              </p:custDataLst>
            </p:nvPr>
          </p:nvSpPr>
          <p:spPr>
            <a:xfrm>
              <a:off x="5547588" y="4659903"/>
              <a:ext cx="557938" cy="441516"/>
            </a:xfrm>
            <a:custGeom>
              <a:avLst/>
              <a:gdLst/>
              <a:ahLst/>
              <a:cxnLst/>
              <a:rect l="0" t="0" r="0" b="0"/>
              <a:pathLst>
                <a:path w="557938" h="441516">
                  <a:moveTo>
                    <a:pt x="5487" y="283572"/>
                  </a:moveTo>
                  <a:lnTo>
                    <a:pt x="5487" y="283572"/>
                  </a:lnTo>
                  <a:lnTo>
                    <a:pt x="431" y="288629"/>
                  </a:lnTo>
                  <a:lnTo>
                    <a:pt x="0" y="291176"/>
                  </a:lnTo>
                  <a:lnTo>
                    <a:pt x="770" y="293933"/>
                  </a:lnTo>
                  <a:lnTo>
                    <a:pt x="2342" y="296829"/>
                  </a:lnTo>
                  <a:lnTo>
                    <a:pt x="24781" y="305962"/>
                  </a:lnTo>
                  <a:lnTo>
                    <a:pt x="53185" y="310315"/>
                  </a:lnTo>
                  <a:lnTo>
                    <a:pt x="98831" y="304181"/>
                  </a:lnTo>
                  <a:lnTo>
                    <a:pt x="137096" y="294735"/>
                  </a:lnTo>
                  <a:lnTo>
                    <a:pt x="180419" y="277943"/>
                  </a:lnTo>
                  <a:lnTo>
                    <a:pt x="219479" y="253329"/>
                  </a:lnTo>
                  <a:lnTo>
                    <a:pt x="261658" y="216568"/>
                  </a:lnTo>
                  <a:lnTo>
                    <a:pt x="295507" y="178732"/>
                  </a:lnTo>
                  <a:lnTo>
                    <a:pt x="303718" y="156896"/>
                  </a:lnTo>
                  <a:lnTo>
                    <a:pt x="314046" y="113441"/>
                  </a:lnTo>
                  <a:lnTo>
                    <a:pt x="314427" y="93658"/>
                  </a:lnTo>
                  <a:lnTo>
                    <a:pt x="303228" y="52070"/>
                  </a:lnTo>
                  <a:lnTo>
                    <a:pt x="293143" y="27654"/>
                  </a:lnTo>
                  <a:lnTo>
                    <a:pt x="270309" y="5174"/>
                  </a:lnTo>
                  <a:lnTo>
                    <a:pt x="260416" y="1090"/>
                  </a:lnTo>
                  <a:lnTo>
                    <a:pt x="254815" y="0"/>
                  </a:lnTo>
                  <a:lnTo>
                    <a:pt x="251081" y="3508"/>
                  </a:lnTo>
                  <a:lnTo>
                    <a:pt x="246932" y="18694"/>
                  </a:lnTo>
                  <a:lnTo>
                    <a:pt x="247909" y="50843"/>
                  </a:lnTo>
                  <a:lnTo>
                    <a:pt x="251872" y="89120"/>
                  </a:lnTo>
                  <a:lnTo>
                    <a:pt x="260053" y="135528"/>
                  </a:lnTo>
                  <a:lnTo>
                    <a:pt x="266089" y="166622"/>
                  </a:lnTo>
                  <a:lnTo>
                    <a:pt x="275121" y="200903"/>
                  </a:lnTo>
                  <a:lnTo>
                    <a:pt x="285133" y="236247"/>
                  </a:lnTo>
                  <a:lnTo>
                    <a:pt x="293110" y="269595"/>
                  </a:lnTo>
                  <a:lnTo>
                    <a:pt x="308608" y="313062"/>
                  </a:lnTo>
                  <a:lnTo>
                    <a:pt x="316492" y="352752"/>
                  </a:lnTo>
                  <a:lnTo>
                    <a:pt x="326760" y="395427"/>
                  </a:lnTo>
                  <a:lnTo>
                    <a:pt x="346529" y="441515"/>
                  </a:lnTo>
                  <a:lnTo>
                    <a:pt x="347149" y="440726"/>
                  </a:lnTo>
                  <a:lnTo>
                    <a:pt x="348223" y="393350"/>
                  </a:lnTo>
                  <a:lnTo>
                    <a:pt x="351137" y="360584"/>
                  </a:lnTo>
                  <a:lnTo>
                    <a:pt x="355904" y="315210"/>
                  </a:lnTo>
                  <a:lnTo>
                    <a:pt x="359136" y="288108"/>
                  </a:lnTo>
                  <a:lnTo>
                    <a:pt x="372856" y="250109"/>
                  </a:lnTo>
                  <a:lnTo>
                    <a:pt x="402657" y="203514"/>
                  </a:lnTo>
                  <a:lnTo>
                    <a:pt x="426556" y="187767"/>
                  </a:lnTo>
                  <a:lnTo>
                    <a:pt x="433308" y="185835"/>
                  </a:lnTo>
                  <a:lnTo>
                    <a:pt x="438868" y="185606"/>
                  </a:lnTo>
                  <a:lnTo>
                    <a:pt x="443632" y="186511"/>
                  </a:lnTo>
                  <a:lnTo>
                    <a:pt x="460451" y="197899"/>
                  </a:lnTo>
                  <a:lnTo>
                    <a:pt x="491386" y="237208"/>
                  </a:lnTo>
                  <a:lnTo>
                    <a:pt x="507526" y="267718"/>
                  </a:lnTo>
                  <a:lnTo>
                    <a:pt x="522462" y="310897"/>
                  </a:lnTo>
                  <a:lnTo>
                    <a:pt x="535603" y="357604"/>
                  </a:lnTo>
                  <a:lnTo>
                    <a:pt x="545204" y="390762"/>
                  </a:lnTo>
                  <a:lnTo>
                    <a:pt x="557937" y="40739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3" name="SMARTInkShape-1126"/>
            <p:cNvSpPr/>
            <p:nvPr>
              <p:custDataLst>
                <p:tags r:id="rId62"/>
              </p:custDataLst>
            </p:nvPr>
          </p:nvSpPr>
          <p:spPr>
            <a:xfrm>
              <a:off x="6156537" y="4789779"/>
              <a:ext cx="156507" cy="277522"/>
            </a:xfrm>
            <a:custGeom>
              <a:avLst/>
              <a:gdLst/>
              <a:ahLst/>
              <a:cxnLst/>
              <a:rect l="0" t="0" r="0" b="0"/>
              <a:pathLst>
                <a:path w="156507" h="277522">
                  <a:moveTo>
                    <a:pt x="25188" y="163221"/>
                  </a:moveTo>
                  <a:lnTo>
                    <a:pt x="25188" y="163221"/>
                  </a:lnTo>
                  <a:lnTo>
                    <a:pt x="33389" y="171422"/>
                  </a:lnTo>
                  <a:lnTo>
                    <a:pt x="44434" y="177410"/>
                  </a:lnTo>
                  <a:lnTo>
                    <a:pt x="49660" y="176914"/>
                  </a:lnTo>
                  <a:lnTo>
                    <a:pt x="89572" y="150273"/>
                  </a:lnTo>
                  <a:lnTo>
                    <a:pt x="121286" y="113159"/>
                  </a:lnTo>
                  <a:lnTo>
                    <a:pt x="140949" y="77015"/>
                  </a:lnTo>
                  <a:lnTo>
                    <a:pt x="153966" y="33813"/>
                  </a:lnTo>
                  <a:lnTo>
                    <a:pt x="156506" y="17159"/>
                  </a:lnTo>
                  <a:lnTo>
                    <a:pt x="154009" y="10813"/>
                  </a:lnTo>
                  <a:lnTo>
                    <a:pt x="142766" y="940"/>
                  </a:lnTo>
                  <a:lnTo>
                    <a:pt x="134265" y="0"/>
                  </a:lnTo>
                  <a:lnTo>
                    <a:pt x="113531" y="4600"/>
                  </a:lnTo>
                  <a:lnTo>
                    <a:pt x="83114" y="19091"/>
                  </a:lnTo>
                  <a:lnTo>
                    <a:pt x="59049" y="41846"/>
                  </a:lnTo>
                  <a:lnTo>
                    <a:pt x="33014" y="84526"/>
                  </a:lnTo>
                  <a:lnTo>
                    <a:pt x="13759" y="127450"/>
                  </a:lnTo>
                  <a:lnTo>
                    <a:pt x="4233" y="153674"/>
                  </a:lnTo>
                  <a:lnTo>
                    <a:pt x="0" y="186494"/>
                  </a:lnTo>
                  <a:lnTo>
                    <a:pt x="3763" y="210959"/>
                  </a:lnTo>
                  <a:lnTo>
                    <a:pt x="17782" y="236634"/>
                  </a:lnTo>
                  <a:lnTo>
                    <a:pt x="35341" y="254822"/>
                  </a:lnTo>
                  <a:lnTo>
                    <a:pt x="91863" y="27752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39" name="SMARTInkShape-Group165"/>
          <p:cNvGrpSpPr/>
          <p:nvPr/>
        </p:nvGrpSpPr>
        <p:grpSpPr>
          <a:xfrm>
            <a:off x="6629400" y="4742371"/>
            <a:ext cx="1200151" cy="351330"/>
            <a:chOff x="6629400" y="4742371"/>
            <a:chExt cx="1200151" cy="351330"/>
          </a:xfrm>
        </p:grpSpPr>
        <p:sp>
          <p:nvSpPr>
            <p:cNvPr id="1035" name="SMARTInkShape-1127"/>
            <p:cNvSpPr/>
            <p:nvPr>
              <p:custDataLst>
                <p:tags r:id="rId56"/>
              </p:custDataLst>
            </p:nvPr>
          </p:nvSpPr>
          <p:spPr>
            <a:xfrm>
              <a:off x="6629400" y="4742371"/>
              <a:ext cx="178109" cy="351330"/>
            </a:xfrm>
            <a:custGeom>
              <a:avLst/>
              <a:gdLst/>
              <a:ahLst/>
              <a:cxnLst/>
              <a:rect l="0" t="0" r="0" b="0"/>
              <a:pathLst>
                <a:path w="178109" h="351330">
                  <a:moveTo>
                    <a:pt x="114300" y="48704"/>
                  </a:moveTo>
                  <a:lnTo>
                    <a:pt x="114300" y="48704"/>
                  </a:lnTo>
                  <a:lnTo>
                    <a:pt x="113242" y="28008"/>
                  </a:lnTo>
                  <a:lnTo>
                    <a:pt x="109244" y="19045"/>
                  </a:lnTo>
                  <a:lnTo>
                    <a:pt x="95986" y="2992"/>
                  </a:lnTo>
                  <a:lnTo>
                    <a:pt x="90449" y="238"/>
                  </a:lnTo>
                  <a:lnTo>
                    <a:pt x="78653" y="0"/>
                  </a:lnTo>
                  <a:lnTo>
                    <a:pt x="55054" y="15928"/>
                  </a:lnTo>
                  <a:lnTo>
                    <a:pt x="38067" y="35700"/>
                  </a:lnTo>
                  <a:lnTo>
                    <a:pt x="23904" y="67890"/>
                  </a:lnTo>
                  <a:lnTo>
                    <a:pt x="21207" y="82278"/>
                  </a:lnTo>
                  <a:lnTo>
                    <a:pt x="24746" y="107335"/>
                  </a:lnTo>
                  <a:lnTo>
                    <a:pt x="41497" y="149876"/>
                  </a:lnTo>
                  <a:lnTo>
                    <a:pt x="68169" y="181108"/>
                  </a:lnTo>
                  <a:lnTo>
                    <a:pt x="114348" y="213360"/>
                  </a:lnTo>
                  <a:lnTo>
                    <a:pt x="153870" y="242491"/>
                  </a:lnTo>
                  <a:lnTo>
                    <a:pt x="171298" y="268753"/>
                  </a:lnTo>
                  <a:lnTo>
                    <a:pt x="178108" y="291586"/>
                  </a:lnTo>
                  <a:lnTo>
                    <a:pt x="175888" y="299525"/>
                  </a:lnTo>
                  <a:lnTo>
                    <a:pt x="164956" y="316812"/>
                  </a:lnTo>
                  <a:lnTo>
                    <a:pt x="149514" y="329436"/>
                  </a:lnTo>
                  <a:lnTo>
                    <a:pt x="110941" y="348610"/>
                  </a:lnTo>
                  <a:lnTo>
                    <a:pt x="93757" y="351329"/>
                  </a:lnTo>
                  <a:lnTo>
                    <a:pt x="61176" y="342747"/>
                  </a:lnTo>
                  <a:lnTo>
                    <a:pt x="27449" y="320884"/>
                  </a:lnTo>
                  <a:lnTo>
                    <a:pt x="0" y="28682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6" name="SMARTInkShape-1128"/>
            <p:cNvSpPr/>
            <p:nvPr>
              <p:custDataLst>
                <p:tags r:id="rId57"/>
              </p:custDataLst>
            </p:nvPr>
          </p:nvSpPr>
          <p:spPr>
            <a:xfrm>
              <a:off x="6853921" y="4784281"/>
              <a:ext cx="232680" cy="293102"/>
            </a:xfrm>
            <a:custGeom>
              <a:avLst/>
              <a:gdLst/>
              <a:ahLst/>
              <a:cxnLst/>
              <a:rect l="0" t="0" r="0" b="0"/>
              <a:pathLst>
                <a:path w="232680" h="293102">
                  <a:moveTo>
                    <a:pt x="175529" y="82994"/>
                  </a:moveTo>
                  <a:lnTo>
                    <a:pt x="175529" y="82994"/>
                  </a:lnTo>
                  <a:lnTo>
                    <a:pt x="180586" y="77938"/>
                  </a:lnTo>
                  <a:lnTo>
                    <a:pt x="190717" y="53655"/>
                  </a:lnTo>
                  <a:lnTo>
                    <a:pt x="192863" y="44202"/>
                  </a:lnTo>
                  <a:lnTo>
                    <a:pt x="188172" y="30828"/>
                  </a:lnTo>
                  <a:lnTo>
                    <a:pt x="183958" y="22817"/>
                  </a:lnTo>
                  <a:lnTo>
                    <a:pt x="167987" y="11093"/>
                  </a:lnTo>
                  <a:lnTo>
                    <a:pt x="140839" y="1365"/>
                  </a:lnTo>
                  <a:lnTo>
                    <a:pt x="133352" y="0"/>
                  </a:lnTo>
                  <a:lnTo>
                    <a:pt x="97533" y="13247"/>
                  </a:lnTo>
                  <a:lnTo>
                    <a:pt x="54289" y="46169"/>
                  </a:lnTo>
                  <a:lnTo>
                    <a:pt x="32244" y="74905"/>
                  </a:lnTo>
                  <a:lnTo>
                    <a:pt x="14778" y="122004"/>
                  </a:lnTo>
                  <a:lnTo>
                    <a:pt x="4426" y="159465"/>
                  </a:lnTo>
                  <a:lnTo>
                    <a:pt x="0" y="184714"/>
                  </a:lnTo>
                  <a:lnTo>
                    <a:pt x="2400" y="221671"/>
                  </a:lnTo>
                  <a:lnTo>
                    <a:pt x="3333" y="243053"/>
                  </a:lnTo>
                  <a:lnTo>
                    <a:pt x="12214" y="263140"/>
                  </a:lnTo>
                  <a:lnTo>
                    <a:pt x="32242" y="286654"/>
                  </a:lnTo>
                  <a:lnTo>
                    <a:pt x="38730" y="291792"/>
                  </a:lnTo>
                  <a:lnTo>
                    <a:pt x="47287" y="293101"/>
                  </a:lnTo>
                  <a:lnTo>
                    <a:pt x="68086" y="288911"/>
                  </a:lnTo>
                  <a:lnTo>
                    <a:pt x="103595" y="264540"/>
                  </a:lnTo>
                  <a:lnTo>
                    <a:pt x="137253" y="225982"/>
                  </a:lnTo>
                  <a:lnTo>
                    <a:pt x="155189" y="187791"/>
                  </a:lnTo>
                  <a:lnTo>
                    <a:pt x="162800" y="156378"/>
                  </a:lnTo>
                  <a:lnTo>
                    <a:pt x="165371" y="112895"/>
                  </a:lnTo>
                  <a:lnTo>
                    <a:pt x="160760" y="73274"/>
                  </a:lnTo>
                  <a:lnTo>
                    <a:pt x="156267" y="43954"/>
                  </a:lnTo>
                  <a:lnTo>
                    <a:pt x="154221" y="41092"/>
                  </a:lnTo>
                  <a:lnTo>
                    <a:pt x="151799" y="39184"/>
                  </a:lnTo>
                  <a:lnTo>
                    <a:pt x="151242" y="41088"/>
                  </a:lnTo>
                  <a:lnTo>
                    <a:pt x="157997" y="85391"/>
                  </a:lnTo>
                  <a:lnTo>
                    <a:pt x="174261" y="131720"/>
                  </a:lnTo>
                  <a:lnTo>
                    <a:pt x="184679" y="169045"/>
                  </a:lnTo>
                  <a:lnTo>
                    <a:pt x="197290" y="204094"/>
                  </a:lnTo>
                  <a:lnTo>
                    <a:pt x="232679" y="26396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7" name="SMARTInkShape-1129"/>
            <p:cNvSpPr/>
            <p:nvPr>
              <p:custDataLst>
                <p:tags r:id="rId58"/>
              </p:custDataLst>
            </p:nvPr>
          </p:nvSpPr>
          <p:spPr>
            <a:xfrm>
              <a:off x="7181850" y="4790353"/>
              <a:ext cx="409576" cy="248373"/>
            </a:xfrm>
            <a:custGeom>
              <a:avLst/>
              <a:gdLst/>
              <a:ahLst/>
              <a:cxnLst/>
              <a:rect l="0" t="0" r="0" b="0"/>
              <a:pathLst>
                <a:path w="409576" h="248373">
                  <a:moveTo>
                    <a:pt x="0" y="19772"/>
                  </a:moveTo>
                  <a:lnTo>
                    <a:pt x="0" y="19772"/>
                  </a:lnTo>
                  <a:lnTo>
                    <a:pt x="2822" y="50856"/>
                  </a:lnTo>
                  <a:lnTo>
                    <a:pt x="9700" y="96303"/>
                  </a:lnTo>
                  <a:lnTo>
                    <a:pt x="22667" y="143640"/>
                  </a:lnTo>
                  <a:lnTo>
                    <a:pt x="45697" y="189333"/>
                  </a:lnTo>
                  <a:lnTo>
                    <a:pt x="56144" y="236174"/>
                  </a:lnTo>
                  <a:lnTo>
                    <a:pt x="56479" y="240239"/>
                  </a:lnTo>
                  <a:lnTo>
                    <a:pt x="56703" y="240834"/>
                  </a:lnTo>
                  <a:lnTo>
                    <a:pt x="56052" y="193648"/>
                  </a:lnTo>
                  <a:lnTo>
                    <a:pt x="50592" y="155016"/>
                  </a:lnTo>
                  <a:lnTo>
                    <a:pt x="48504" y="111585"/>
                  </a:lnTo>
                  <a:lnTo>
                    <a:pt x="48944" y="72494"/>
                  </a:lnTo>
                  <a:lnTo>
                    <a:pt x="55860" y="25500"/>
                  </a:lnTo>
                  <a:lnTo>
                    <a:pt x="62221" y="11381"/>
                  </a:lnTo>
                  <a:lnTo>
                    <a:pt x="66881" y="4653"/>
                  </a:lnTo>
                  <a:lnTo>
                    <a:pt x="72104" y="1226"/>
                  </a:lnTo>
                  <a:lnTo>
                    <a:pt x="77703" y="0"/>
                  </a:lnTo>
                  <a:lnTo>
                    <a:pt x="89568" y="1459"/>
                  </a:lnTo>
                  <a:lnTo>
                    <a:pt x="117255" y="13842"/>
                  </a:lnTo>
                  <a:lnTo>
                    <a:pt x="125795" y="18994"/>
                  </a:lnTo>
                  <a:lnTo>
                    <a:pt x="138106" y="33184"/>
                  </a:lnTo>
                  <a:lnTo>
                    <a:pt x="159689" y="73221"/>
                  </a:lnTo>
                  <a:lnTo>
                    <a:pt x="184336" y="115349"/>
                  </a:lnTo>
                  <a:lnTo>
                    <a:pt x="206764" y="160516"/>
                  </a:lnTo>
                  <a:lnTo>
                    <a:pt x="224000" y="203446"/>
                  </a:lnTo>
                  <a:lnTo>
                    <a:pt x="228295" y="226947"/>
                  </a:lnTo>
                  <a:lnTo>
                    <a:pt x="230514" y="230913"/>
                  </a:lnTo>
                  <a:lnTo>
                    <a:pt x="233051" y="233558"/>
                  </a:lnTo>
                  <a:lnTo>
                    <a:pt x="234742" y="233204"/>
                  </a:lnTo>
                  <a:lnTo>
                    <a:pt x="235870" y="230851"/>
                  </a:lnTo>
                  <a:lnTo>
                    <a:pt x="237828" y="184289"/>
                  </a:lnTo>
                  <a:lnTo>
                    <a:pt x="238037" y="146600"/>
                  </a:lnTo>
                  <a:lnTo>
                    <a:pt x="240930" y="101583"/>
                  </a:lnTo>
                  <a:lnTo>
                    <a:pt x="251304" y="75762"/>
                  </a:lnTo>
                  <a:lnTo>
                    <a:pt x="256436" y="66624"/>
                  </a:lnTo>
                  <a:lnTo>
                    <a:pt x="264090" y="63707"/>
                  </a:lnTo>
                  <a:lnTo>
                    <a:pt x="273427" y="64937"/>
                  </a:lnTo>
                  <a:lnTo>
                    <a:pt x="301148" y="79016"/>
                  </a:lnTo>
                  <a:lnTo>
                    <a:pt x="322768" y="99415"/>
                  </a:lnTo>
                  <a:lnTo>
                    <a:pt x="349036" y="139808"/>
                  </a:lnTo>
                  <a:lnTo>
                    <a:pt x="373549" y="180949"/>
                  </a:lnTo>
                  <a:lnTo>
                    <a:pt x="409575" y="24837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8" name="SMARTInkShape-1130"/>
            <p:cNvSpPr/>
            <p:nvPr>
              <p:custDataLst>
                <p:tags r:id="rId59"/>
              </p:custDataLst>
            </p:nvPr>
          </p:nvSpPr>
          <p:spPr>
            <a:xfrm>
              <a:off x="7568764" y="4747481"/>
              <a:ext cx="260787" cy="264064"/>
            </a:xfrm>
            <a:custGeom>
              <a:avLst/>
              <a:gdLst/>
              <a:ahLst/>
              <a:cxnLst/>
              <a:rect l="0" t="0" r="0" b="0"/>
              <a:pathLst>
                <a:path w="260787" h="264064">
                  <a:moveTo>
                    <a:pt x="51236" y="243619"/>
                  </a:moveTo>
                  <a:lnTo>
                    <a:pt x="51236" y="243619"/>
                  </a:lnTo>
                  <a:lnTo>
                    <a:pt x="56293" y="243619"/>
                  </a:lnTo>
                  <a:lnTo>
                    <a:pt x="94078" y="220074"/>
                  </a:lnTo>
                  <a:lnTo>
                    <a:pt x="120374" y="197485"/>
                  </a:lnTo>
                  <a:lnTo>
                    <a:pt x="134869" y="174564"/>
                  </a:lnTo>
                  <a:lnTo>
                    <a:pt x="141323" y="156836"/>
                  </a:lnTo>
                  <a:lnTo>
                    <a:pt x="145466" y="111119"/>
                  </a:lnTo>
                  <a:lnTo>
                    <a:pt x="143362" y="68540"/>
                  </a:lnTo>
                  <a:lnTo>
                    <a:pt x="133169" y="30765"/>
                  </a:lnTo>
                  <a:lnTo>
                    <a:pt x="119022" y="9572"/>
                  </a:lnTo>
                  <a:lnTo>
                    <a:pt x="99002" y="2014"/>
                  </a:lnTo>
                  <a:lnTo>
                    <a:pt x="86256" y="0"/>
                  </a:lnTo>
                  <a:lnTo>
                    <a:pt x="60803" y="6227"/>
                  </a:lnTo>
                  <a:lnTo>
                    <a:pt x="37496" y="19578"/>
                  </a:lnTo>
                  <a:lnTo>
                    <a:pt x="20083" y="36095"/>
                  </a:lnTo>
                  <a:lnTo>
                    <a:pt x="10931" y="56842"/>
                  </a:lnTo>
                  <a:lnTo>
                    <a:pt x="0" y="99598"/>
                  </a:lnTo>
                  <a:lnTo>
                    <a:pt x="1800" y="145164"/>
                  </a:lnTo>
                  <a:lnTo>
                    <a:pt x="5191" y="175994"/>
                  </a:lnTo>
                  <a:lnTo>
                    <a:pt x="24227" y="214856"/>
                  </a:lnTo>
                  <a:lnTo>
                    <a:pt x="36057" y="231894"/>
                  </a:lnTo>
                  <a:lnTo>
                    <a:pt x="48370" y="242994"/>
                  </a:lnTo>
                  <a:lnTo>
                    <a:pt x="82372" y="260249"/>
                  </a:lnTo>
                  <a:lnTo>
                    <a:pt x="108113" y="264063"/>
                  </a:lnTo>
                  <a:lnTo>
                    <a:pt x="154075" y="262945"/>
                  </a:lnTo>
                  <a:lnTo>
                    <a:pt x="184012" y="257694"/>
                  </a:lnTo>
                  <a:lnTo>
                    <a:pt x="222573" y="238834"/>
                  </a:lnTo>
                  <a:lnTo>
                    <a:pt x="260786" y="21504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42" name="SMARTInkShape-Group166"/>
          <p:cNvGrpSpPr/>
          <p:nvPr/>
        </p:nvGrpSpPr>
        <p:grpSpPr>
          <a:xfrm>
            <a:off x="4715044" y="2630956"/>
            <a:ext cx="1219032" cy="445620"/>
            <a:chOff x="4715044" y="2630956"/>
            <a:chExt cx="1219032" cy="445620"/>
          </a:xfrm>
        </p:grpSpPr>
        <p:sp>
          <p:nvSpPr>
            <p:cNvPr id="1040" name="SMARTInkShape-1131"/>
            <p:cNvSpPr/>
            <p:nvPr>
              <p:custDataLst>
                <p:tags r:id="rId54"/>
              </p:custDataLst>
            </p:nvPr>
          </p:nvSpPr>
          <p:spPr>
            <a:xfrm>
              <a:off x="4715044" y="2630956"/>
              <a:ext cx="790407" cy="445620"/>
            </a:xfrm>
            <a:custGeom>
              <a:avLst/>
              <a:gdLst/>
              <a:ahLst/>
              <a:cxnLst/>
              <a:rect l="0" t="0" r="0" b="0"/>
              <a:pathLst>
                <a:path w="790407" h="445620">
                  <a:moveTo>
                    <a:pt x="295106" y="36044"/>
                  </a:moveTo>
                  <a:lnTo>
                    <a:pt x="295106" y="36044"/>
                  </a:lnTo>
                  <a:lnTo>
                    <a:pt x="297928" y="78886"/>
                  </a:lnTo>
                  <a:lnTo>
                    <a:pt x="304807" y="123060"/>
                  </a:lnTo>
                  <a:lnTo>
                    <a:pt x="311974" y="142377"/>
                  </a:lnTo>
                  <a:lnTo>
                    <a:pt x="317773" y="151389"/>
                  </a:lnTo>
                  <a:lnTo>
                    <a:pt x="319742" y="153157"/>
                  </a:lnTo>
                  <a:lnTo>
                    <a:pt x="321055" y="153278"/>
                  </a:lnTo>
                  <a:lnTo>
                    <a:pt x="321931" y="152300"/>
                  </a:lnTo>
                  <a:lnTo>
                    <a:pt x="302728" y="113874"/>
                  </a:lnTo>
                  <a:lnTo>
                    <a:pt x="285017" y="80271"/>
                  </a:lnTo>
                  <a:lnTo>
                    <a:pt x="252699" y="43201"/>
                  </a:lnTo>
                  <a:lnTo>
                    <a:pt x="218055" y="19976"/>
                  </a:lnTo>
                  <a:lnTo>
                    <a:pt x="175582" y="4883"/>
                  </a:lnTo>
                  <a:lnTo>
                    <a:pt x="143980" y="0"/>
                  </a:lnTo>
                  <a:lnTo>
                    <a:pt x="98312" y="5955"/>
                  </a:lnTo>
                  <a:lnTo>
                    <a:pt x="68521" y="15369"/>
                  </a:lnTo>
                  <a:lnTo>
                    <a:pt x="27208" y="48073"/>
                  </a:lnTo>
                  <a:lnTo>
                    <a:pt x="9589" y="74886"/>
                  </a:lnTo>
                  <a:lnTo>
                    <a:pt x="2722" y="102939"/>
                  </a:lnTo>
                  <a:lnTo>
                    <a:pt x="402" y="149525"/>
                  </a:lnTo>
                  <a:lnTo>
                    <a:pt x="0" y="192200"/>
                  </a:lnTo>
                  <a:lnTo>
                    <a:pt x="1998" y="233184"/>
                  </a:lnTo>
                  <a:lnTo>
                    <a:pt x="15054" y="277312"/>
                  </a:lnTo>
                  <a:lnTo>
                    <a:pt x="32329" y="316611"/>
                  </a:lnTo>
                  <a:lnTo>
                    <a:pt x="59951" y="361692"/>
                  </a:lnTo>
                  <a:lnTo>
                    <a:pt x="86436" y="392882"/>
                  </a:lnTo>
                  <a:lnTo>
                    <a:pt x="128887" y="422384"/>
                  </a:lnTo>
                  <a:lnTo>
                    <a:pt x="165540" y="437088"/>
                  </a:lnTo>
                  <a:lnTo>
                    <a:pt x="208268" y="443091"/>
                  </a:lnTo>
                  <a:lnTo>
                    <a:pt x="254442" y="444870"/>
                  </a:lnTo>
                  <a:lnTo>
                    <a:pt x="301637" y="435284"/>
                  </a:lnTo>
                  <a:lnTo>
                    <a:pt x="349134" y="424095"/>
                  </a:lnTo>
                  <a:lnTo>
                    <a:pt x="396722" y="409020"/>
                  </a:lnTo>
                  <a:lnTo>
                    <a:pt x="439279" y="386092"/>
                  </a:lnTo>
                  <a:lnTo>
                    <a:pt x="485039" y="349899"/>
                  </a:lnTo>
                  <a:lnTo>
                    <a:pt x="530924" y="309354"/>
                  </a:lnTo>
                  <a:lnTo>
                    <a:pt x="565819" y="265950"/>
                  </a:lnTo>
                  <a:lnTo>
                    <a:pt x="593094" y="219198"/>
                  </a:lnTo>
                  <a:lnTo>
                    <a:pt x="611411" y="181799"/>
                  </a:lnTo>
                  <a:lnTo>
                    <a:pt x="622953" y="141790"/>
                  </a:lnTo>
                  <a:lnTo>
                    <a:pt x="626024" y="108442"/>
                  </a:lnTo>
                  <a:lnTo>
                    <a:pt x="622696" y="64081"/>
                  </a:lnTo>
                  <a:lnTo>
                    <a:pt x="617796" y="48505"/>
                  </a:lnTo>
                  <a:lnTo>
                    <a:pt x="615008" y="44351"/>
                  </a:lnTo>
                  <a:lnTo>
                    <a:pt x="600621" y="39736"/>
                  </a:lnTo>
                  <a:lnTo>
                    <a:pt x="582232" y="38743"/>
                  </a:lnTo>
                  <a:lnTo>
                    <a:pt x="567004" y="41830"/>
                  </a:lnTo>
                  <a:lnTo>
                    <a:pt x="553180" y="52374"/>
                  </a:lnTo>
                  <a:lnTo>
                    <a:pt x="514103" y="95149"/>
                  </a:lnTo>
                  <a:lnTo>
                    <a:pt x="486218" y="141832"/>
                  </a:lnTo>
                  <a:lnTo>
                    <a:pt x="466737" y="182041"/>
                  </a:lnTo>
                  <a:lnTo>
                    <a:pt x="453204" y="224647"/>
                  </a:lnTo>
                  <a:lnTo>
                    <a:pt x="446372" y="266904"/>
                  </a:lnTo>
                  <a:lnTo>
                    <a:pt x="442769" y="298457"/>
                  </a:lnTo>
                  <a:lnTo>
                    <a:pt x="444695" y="333647"/>
                  </a:lnTo>
                  <a:lnTo>
                    <a:pt x="456786" y="373989"/>
                  </a:lnTo>
                  <a:lnTo>
                    <a:pt x="468718" y="395938"/>
                  </a:lnTo>
                  <a:lnTo>
                    <a:pt x="486920" y="405194"/>
                  </a:lnTo>
                  <a:lnTo>
                    <a:pt x="509473" y="410719"/>
                  </a:lnTo>
                  <a:lnTo>
                    <a:pt x="526553" y="409647"/>
                  </a:lnTo>
                  <a:lnTo>
                    <a:pt x="553124" y="398036"/>
                  </a:lnTo>
                  <a:lnTo>
                    <a:pt x="589489" y="367546"/>
                  </a:lnTo>
                  <a:lnTo>
                    <a:pt x="624770" y="321547"/>
                  </a:lnTo>
                  <a:lnTo>
                    <a:pt x="642996" y="276041"/>
                  </a:lnTo>
                  <a:lnTo>
                    <a:pt x="653965" y="229109"/>
                  </a:lnTo>
                  <a:lnTo>
                    <a:pt x="656446" y="183894"/>
                  </a:lnTo>
                  <a:lnTo>
                    <a:pt x="655877" y="150464"/>
                  </a:lnTo>
                  <a:lnTo>
                    <a:pt x="651946" y="140520"/>
                  </a:lnTo>
                  <a:lnTo>
                    <a:pt x="649416" y="137444"/>
                  </a:lnTo>
                  <a:lnTo>
                    <a:pt x="643783" y="134028"/>
                  </a:lnTo>
                  <a:lnTo>
                    <a:pt x="641857" y="137350"/>
                  </a:lnTo>
                  <a:lnTo>
                    <a:pt x="633457" y="184564"/>
                  </a:lnTo>
                  <a:lnTo>
                    <a:pt x="629955" y="220926"/>
                  </a:lnTo>
                  <a:lnTo>
                    <a:pt x="633974" y="263567"/>
                  </a:lnTo>
                  <a:lnTo>
                    <a:pt x="636811" y="304659"/>
                  </a:lnTo>
                  <a:lnTo>
                    <a:pt x="647765" y="338589"/>
                  </a:lnTo>
                  <a:lnTo>
                    <a:pt x="676556" y="385350"/>
                  </a:lnTo>
                  <a:lnTo>
                    <a:pt x="701594" y="413253"/>
                  </a:lnTo>
                  <a:lnTo>
                    <a:pt x="747814" y="438657"/>
                  </a:lnTo>
                  <a:lnTo>
                    <a:pt x="790406" y="44561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1" name="SMARTInkShape-1132"/>
            <p:cNvSpPr/>
            <p:nvPr>
              <p:custDataLst>
                <p:tags r:id="rId55"/>
              </p:custDataLst>
            </p:nvPr>
          </p:nvSpPr>
          <p:spPr>
            <a:xfrm>
              <a:off x="5563998" y="2745972"/>
              <a:ext cx="370078" cy="309611"/>
            </a:xfrm>
            <a:custGeom>
              <a:avLst/>
              <a:gdLst/>
              <a:ahLst/>
              <a:cxnLst/>
              <a:rect l="0" t="0" r="0" b="0"/>
              <a:pathLst>
                <a:path w="370078" h="309611">
                  <a:moveTo>
                    <a:pt x="17652" y="73428"/>
                  </a:moveTo>
                  <a:lnTo>
                    <a:pt x="17652" y="73428"/>
                  </a:lnTo>
                  <a:lnTo>
                    <a:pt x="10048" y="64765"/>
                  </a:lnTo>
                  <a:lnTo>
                    <a:pt x="2464" y="52752"/>
                  </a:lnTo>
                  <a:lnTo>
                    <a:pt x="1177" y="52236"/>
                  </a:lnTo>
                  <a:lnTo>
                    <a:pt x="318" y="52950"/>
                  </a:lnTo>
                  <a:lnTo>
                    <a:pt x="0" y="90001"/>
                  </a:lnTo>
                  <a:lnTo>
                    <a:pt x="6209" y="132911"/>
                  </a:lnTo>
                  <a:lnTo>
                    <a:pt x="7748" y="176782"/>
                  </a:lnTo>
                  <a:lnTo>
                    <a:pt x="8015" y="211413"/>
                  </a:lnTo>
                  <a:lnTo>
                    <a:pt x="13151" y="253542"/>
                  </a:lnTo>
                  <a:lnTo>
                    <a:pt x="24367" y="296802"/>
                  </a:lnTo>
                  <a:lnTo>
                    <a:pt x="34868" y="309610"/>
                  </a:lnTo>
                  <a:lnTo>
                    <a:pt x="36461" y="283036"/>
                  </a:lnTo>
                  <a:lnTo>
                    <a:pt x="36671" y="236027"/>
                  </a:lnTo>
                  <a:lnTo>
                    <a:pt x="36693" y="198629"/>
                  </a:lnTo>
                  <a:lnTo>
                    <a:pt x="37759" y="155563"/>
                  </a:lnTo>
                  <a:lnTo>
                    <a:pt x="43247" y="115520"/>
                  </a:lnTo>
                  <a:lnTo>
                    <a:pt x="46403" y="76845"/>
                  </a:lnTo>
                  <a:lnTo>
                    <a:pt x="54628" y="40691"/>
                  </a:lnTo>
                  <a:lnTo>
                    <a:pt x="64425" y="23248"/>
                  </a:lnTo>
                  <a:lnTo>
                    <a:pt x="78656" y="11262"/>
                  </a:lnTo>
                  <a:lnTo>
                    <a:pt x="94507" y="3465"/>
                  </a:lnTo>
                  <a:lnTo>
                    <a:pt x="108607" y="0"/>
                  </a:lnTo>
                  <a:lnTo>
                    <a:pt x="124751" y="4105"/>
                  </a:lnTo>
                  <a:lnTo>
                    <a:pt x="170358" y="30942"/>
                  </a:lnTo>
                  <a:lnTo>
                    <a:pt x="217717" y="74105"/>
                  </a:lnTo>
                  <a:lnTo>
                    <a:pt x="254727" y="118208"/>
                  </a:lnTo>
                  <a:lnTo>
                    <a:pt x="283518" y="158591"/>
                  </a:lnTo>
                  <a:lnTo>
                    <a:pt x="309447" y="205646"/>
                  </a:lnTo>
                  <a:lnTo>
                    <a:pt x="333648" y="246192"/>
                  </a:lnTo>
                  <a:lnTo>
                    <a:pt x="370077" y="30202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49" name="SMARTInkShape-Group167"/>
          <p:cNvGrpSpPr/>
          <p:nvPr/>
        </p:nvGrpSpPr>
        <p:grpSpPr>
          <a:xfrm>
            <a:off x="6320485" y="2524125"/>
            <a:ext cx="2918766" cy="960689"/>
            <a:chOff x="6320485" y="2524125"/>
            <a:chExt cx="2918766" cy="960689"/>
          </a:xfrm>
        </p:grpSpPr>
        <p:sp>
          <p:nvSpPr>
            <p:cNvPr id="1043" name="SMARTInkShape-1133"/>
            <p:cNvSpPr/>
            <p:nvPr>
              <p:custDataLst>
                <p:tags r:id="rId48"/>
              </p:custDataLst>
            </p:nvPr>
          </p:nvSpPr>
          <p:spPr>
            <a:xfrm>
              <a:off x="6320485" y="2711640"/>
              <a:ext cx="356541" cy="380376"/>
            </a:xfrm>
            <a:custGeom>
              <a:avLst/>
              <a:gdLst/>
              <a:ahLst/>
              <a:cxnLst/>
              <a:rect l="0" t="0" r="0" b="0"/>
              <a:pathLst>
                <a:path w="356541" h="380376">
                  <a:moveTo>
                    <a:pt x="289865" y="98235"/>
                  </a:moveTo>
                  <a:lnTo>
                    <a:pt x="289865" y="98235"/>
                  </a:lnTo>
                  <a:lnTo>
                    <a:pt x="294922" y="98235"/>
                  </a:lnTo>
                  <a:lnTo>
                    <a:pt x="296411" y="99293"/>
                  </a:lnTo>
                  <a:lnTo>
                    <a:pt x="297404" y="101057"/>
                  </a:lnTo>
                  <a:lnTo>
                    <a:pt x="299128" y="112365"/>
                  </a:lnTo>
                  <a:lnTo>
                    <a:pt x="299356" y="103519"/>
                  </a:lnTo>
                  <a:lnTo>
                    <a:pt x="272872" y="58926"/>
                  </a:lnTo>
                  <a:lnTo>
                    <a:pt x="259665" y="36259"/>
                  </a:lnTo>
                  <a:lnTo>
                    <a:pt x="228824" y="16136"/>
                  </a:lnTo>
                  <a:lnTo>
                    <a:pt x="191228" y="1825"/>
                  </a:lnTo>
                  <a:lnTo>
                    <a:pt x="168769" y="0"/>
                  </a:lnTo>
                  <a:lnTo>
                    <a:pt x="128479" y="7452"/>
                  </a:lnTo>
                  <a:lnTo>
                    <a:pt x="111952" y="18729"/>
                  </a:lnTo>
                  <a:lnTo>
                    <a:pt x="70997" y="55466"/>
                  </a:lnTo>
                  <a:lnTo>
                    <a:pt x="42883" y="99822"/>
                  </a:lnTo>
                  <a:lnTo>
                    <a:pt x="26185" y="136805"/>
                  </a:lnTo>
                  <a:lnTo>
                    <a:pt x="14535" y="177396"/>
                  </a:lnTo>
                  <a:lnTo>
                    <a:pt x="4380" y="220115"/>
                  </a:lnTo>
                  <a:lnTo>
                    <a:pt x="0" y="246596"/>
                  </a:lnTo>
                  <a:lnTo>
                    <a:pt x="4542" y="284245"/>
                  </a:lnTo>
                  <a:lnTo>
                    <a:pt x="13476" y="305789"/>
                  </a:lnTo>
                  <a:lnTo>
                    <a:pt x="35463" y="330712"/>
                  </a:lnTo>
                  <a:lnTo>
                    <a:pt x="72396" y="358096"/>
                  </a:lnTo>
                  <a:lnTo>
                    <a:pt x="108190" y="375374"/>
                  </a:lnTo>
                  <a:lnTo>
                    <a:pt x="150781" y="380375"/>
                  </a:lnTo>
                  <a:lnTo>
                    <a:pt x="191740" y="375625"/>
                  </a:lnTo>
                  <a:lnTo>
                    <a:pt x="236919" y="366456"/>
                  </a:lnTo>
                  <a:lnTo>
                    <a:pt x="282762" y="350804"/>
                  </a:lnTo>
                  <a:lnTo>
                    <a:pt x="356540" y="31731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4" name="SMARTInkShape-1134"/>
            <p:cNvSpPr/>
            <p:nvPr>
              <p:custDataLst>
                <p:tags r:id="rId49"/>
              </p:custDataLst>
            </p:nvPr>
          </p:nvSpPr>
          <p:spPr>
            <a:xfrm>
              <a:off x="6819900" y="2524125"/>
              <a:ext cx="495301" cy="571501"/>
            </a:xfrm>
            <a:custGeom>
              <a:avLst/>
              <a:gdLst/>
              <a:ahLst/>
              <a:cxnLst/>
              <a:rect l="0" t="0" r="0" b="0"/>
              <a:pathLst>
                <a:path w="495301" h="571501">
                  <a:moveTo>
                    <a:pt x="0" y="0"/>
                  </a:moveTo>
                  <a:lnTo>
                    <a:pt x="0" y="0"/>
                  </a:lnTo>
                  <a:lnTo>
                    <a:pt x="5057" y="0"/>
                  </a:lnTo>
                  <a:lnTo>
                    <a:pt x="6546" y="3175"/>
                  </a:lnTo>
                  <a:lnTo>
                    <a:pt x="16868" y="46427"/>
                  </a:lnTo>
                  <a:lnTo>
                    <a:pt x="22667" y="79196"/>
                  </a:lnTo>
                  <a:lnTo>
                    <a:pt x="31881" y="119068"/>
                  </a:lnTo>
                  <a:lnTo>
                    <a:pt x="36257" y="161104"/>
                  </a:lnTo>
                  <a:lnTo>
                    <a:pt x="42610" y="202016"/>
                  </a:lnTo>
                  <a:lnTo>
                    <a:pt x="51195" y="246006"/>
                  </a:lnTo>
                  <a:lnTo>
                    <a:pt x="60442" y="292554"/>
                  </a:lnTo>
                  <a:lnTo>
                    <a:pt x="69885" y="334803"/>
                  </a:lnTo>
                  <a:lnTo>
                    <a:pt x="79385" y="379189"/>
                  </a:lnTo>
                  <a:lnTo>
                    <a:pt x="83847" y="420798"/>
                  </a:lnTo>
                  <a:lnTo>
                    <a:pt x="92959" y="465179"/>
                  </a:lnTo>
                  <a:lnTo>
                    <a:pt x="102127" y="504520"/>
                  </a:lnTo>
                  <a:lnTo>
                    <a:pt x="104656" y="520564"/>
                  </a:lnTo>
                  <a:lnTo>
                    <a:pt x="106813" y="524843"/>
                  </a:lnTo>
                  <a:lnTo>
                    <a:pt x="109308" y="527695"/>
                  </a:lnTo>
                  <a:lnTo>
                    <a:pt x="109914" y="527480"/>
                  </a:lnTo>
                  <a:lnTo>
                    <a:pt x="107765" y="521597"/>
                  </a:lnTo>
                  <a:lnTo>
                    <a:pt x="112970" y="485364"/>
                  </a:lnTo>
                  <a:lnTo>
                    <a:pt x="124189" y="440264"/>
                  </a:lnTo>
                  <a:lnTo>
                    <a:pt x="141653" y="395411"/>
                  </a:lnTo>
                  <a:lnTo>
                    <a:pt x="159328" y="358341"/>
                  </a:lnTo>
                  <a:lnTo>
                    <a:pt x="191869" y="316552"/>
                  </a:lnTo>
                  <a:lnTo>
                    <a:pt x="231693" y="286817"/>
                  </a:lnTo>
                  <a:lnTo>
                    <a:pt x="254316" y="275641"/>
                  </a:lnTo>
                  <a:lnTo>
                    <a:pt x="274955" y="270674"/>
                  </a:lnTo>
                  <a:lnTo>
                    <a:pt x="319593" y="272934"/>
                  </a:lnTo>
                  <a:lnTo>
                    <a:pt x="357867" y="285363"/>
                  </a:lnTo>
                  <a:lnTo>
                    <a:pt x="384259" y="307507"/>
                  </a:lnTo>
                  <a:lnTo>
                    <a:pt x="418693" y="352782"/>
                  </a:lnTo>
                  <a:lnTo>
                    <a:pt x="444420" y="395652"/>
                  </a:lnTo>
                  <a:lnTo>
                    <a:pt x="462280" y="438340"/>
                  </a:lnTo>
                  <a:lnTo>
                    <a:pt x="475999" y="483618"/>
                  </a:lnTo>
                  <a:lnTo>
                    <a:pt x="495300" y="5715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5" name="SMARTInkShape-1135"/>
            <p:cNvSpPr/>
            <p:nvPr>
              <p:custDataLst>
                <p:tags r:id="rId50"/>
              </p:custDataLst>
            </p:nvPr>
          </p:nvSpPr>
          <p:spPr>
            <a:xfrm>
              <a:off x="7393734" y="2707711"/>
              <a:ext cx="435817" cy="320142"/>
            </a:xfrm>
            <a:custGeom>
              <a:avLst/>
              <a:gdLst/>
              <a:ahLst/>
              <a:cxnLst/>
              <a:rect l="0" t="0" r="0" b="0"/>
              <a:pathLst>
                <a:path w="435817" h="320142">
                  <a:moveTo>
                    <a:pt x="292941" y="121214"/>
                  </a:moveTo>
                  <a:lnTo>
                    <a:pt x="292941" y="121214"/>
                  </a:lnTo>
                  <a:lnTo>
                    <a:pt x="287885" y="74522"/>
                  </a:lnTo>
                  <a:lnTo>
                    <a:pt x="269570" y="45290"/>
                  </a:lnTo>
                  <a:lnTo>
                    <a:pt x="249093" y="21577"/>
                  </a:lnTo>
                  <a:lnTo>
                    <a:pt x="219506" y="6202"/>
                  </a:lnTo>
                  <a:lnTo>
                    <a:pt x="178872" y="0"/>
                  </a:lnTo>
                  <a:lnTo>
                    <a:pt x="148488" y="3219"/>
                  </a:lnTo>
                  <a:lnTo>
                    <a:pt x="121024" y="15932"/>
                  </a:lnTo>
                  <a:lnTo>
                    <a:pt x="81343" y="48188"/>
                  </a:lnTo>
                  <a:lnTo>
                    <a:pt x="57031" y="77352"/>
                  </a:lnTo>
                  <a:lnTo>
                    <a:pt x="39245" y="112804"/>
                  </a:lnTo>
                  <a:lnTo>
                    <a:pt x="24449" y="150120"/>
                  </a:lnTo>
                  <a:lnTo>
                    <a:pt x="5543" y="195598"/>
                  </a:lnTo>
                  <a:lnTo>
                    <a:pt x="0" y="230507"/>
                  </a:lnTo>
                  <a:lnTo>
                    <a:pt x="3414" y="257549"/>
                  </a:lnTo>
                  <a:lnTo>
                    <a:pt x="16184" y="284023"/>
                  </a:lnTo>
                  <a:lnTo>
                    <a:pt x="43487" y="311976"/>
                  </a:lnTo>
                  <a:lnTo>
                    <a:pt x="55730" y="317181"/>
                  </a:lnTo>
                  <a:lnTo>
                    <a:pt x="83444" y="320141"/>
                  </a:lnTo>
                  <a:lnTo>
                    <a:pt x="123740" y="315857"/>
                  </a:lnTo>
                  <a:lnTo>
                    <a:pt x="146832" y="305088"/>
                  </a:lnTo>
                  <a:lnTo>
                    <a:pt x="192584" y="272305"/>
                  </a:lnTo>
                  <a:lnTo>
                    <a:pt x="234783" y="234197"/>
                  </a:lnTo>
                  <a:lnTo>
                    <a:pt x="270869" y="189824"/>
                  </a:lnTo>
                  <a:lnTo>
                    <a:pt x="303751" y="145114"/>
                  </a:lnTo>
                  <a:lnTo>
                    <a:pt x="329537" y="100817"/>
                  </a:lnTo>
                  <a:lnTo>
                    <a:pt x="349959" y="58079"/>
                  </a:lnTo>
                  <a:lnTo>
                    <a:pt x="362765" y="42538"/>
                  </a:lnTo>
                  <a:lnTo>
                    <a:pt x="364890" y="41247"/>
                  </a:lnTo>
                  <a:lnTo>
                    <a:pt x="366307" y="41444"/>
                  </a:lnTo>
                  <a:lnTo>
                    <a:pt x="367251" y="42634"/>
                  </a:lnTo>
                  <a:lnTo>
                    <a:pt x="370089" y="81601"/>
                  </a:lnTo>
                  <a:lnTo>
                    <a:pt x="376713" y="122177"/>
                  </a:lnTo>
                  <a:lnTo>
                    <a:pt x="388432" y="162640"/>
                  </a:lnTo>
                  <a:lnTo>
                    <a:pt x="403040" y="209102"/>
                  </a:lnTo>
                  <a:lnTo>
                    <a:pt x="412056" y="248288"/>
                  </a:lnTo>
                  <a:lnTo>
                    <a:pt x="435816" y="31171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6" name="SMARTInkShape-1136"/>
            <p:cNvSpPr/>
            <p:nvPr>
              <p:custDataLst>
                <p:tags r:id="rId51"/>
              </p:custDataLst>
            </p:nvPr>
          </p:nvSpPr>
          <p:spPr>
            <a:xfrm>
              <a:off x="7943850" y="2720559"/>
              <a:ext cx="342901" cy="260767"/>
            </a:xfrm>
            <a:custGeom>
              <a:avLst/>
              <a:gdLst/>
              <a:ahLst/>
              <a:cxnLst/>
              <a:rect l="0" t="0" r="0" b="0"/>
              <a:pathLst>
                <a:path w="342901" h="260767">
                  <a:moveTo>
                    <a:pt x="0" y="13116"/>
                  </a:moveTo>
                  <a:lnTo>
                    <a:pt x="0" y="13116"/>
                  </a:lnTo>
                  <a:lnTo>
                    <a:pt x="1059" y="52176"/>
                  </a:lnTo>
                  <a:lnTo>
                    <a:pt x="7539" y="99658"/>
                  </a:lnTo>
                  <a:lnTo>
                    <a:pt x="9133" y="144746"/>
                  </a:lnTo>
                  <a:lnTo>
                    <a:pt x="14466" y="189701"/>
                  </a:lnTo>
                  <a:lnTo>
                    <a:pt x="21268" y="236225"/>
                  </a:lnTo>
                  <a:lnTo>
                    <a:pt x="26411" y="249614"/>
                  </a:lnTo>
                  <a:lnTo>
                    <a:pt x="28148" y="258563"/>
                  </a:lnTo>
                  <a:lnTo>
                    <a:pt x="28448" y="250000"/>
                  </a:lnTo>
                  <a:lnTo>
                    <a:pt x="25697" y="242576"/>
                  </a:lnTo>
                  <a:lnTo>
                    <a:pt x="23481" y="239114"/>
                  </a:lnTo>
                  <a:lnTo>
                    <a:pt x="20363" y="203903"/>
                  </a:lnTo>
                  <a:lnTo>
                    <a:pt x="19634" y="170935"/>
                  </a:lnTo>
                  <a:lnTo>
                    <a:pt x="22045" y="125141"/>
                  </a:lnTo>
                  <a:lnTo>
                    <a:pt x="32285" y="88642"/>
                  </a:lnTo>
                  <a:lnTo>
                    <a:pt x="49651" y="48496"/>
                  </a:lnTo>
                  <a:lnTo>
                    <a:pt x="65041" y="26892"/>
                  </a:lnTo>
                  <a:lnTo>
                    <a:pt x="88063" y="12141"/>
                  </a:lnTo>
                  <a:lnTo>
                    <a:pt x="114993" y="1068"/>
                  </a:lnTo>
                  <a:lnTo>
                    <a:pt x="144947" y="0"/>
                  </a:lnTo>
                  <a:lnTo>
                    <a:pt x="192173" y="5349"/>
                  </a:lnTo>
                  <a:lnTo>
                    <a:pt x="226273" y="16459"/>
                  </a:lnTo>
                  <a:lnTo>
                    <a:pt x="261184" y="39176"/>
                  </a:lnTo>
                  <a:lnTo>
                    <a:pt x="294966" y="80714"/>
                  </a:lnTo>
                  <a:lnTo>
                    <a:pt x="315557" y="118074"/>
                  </a:lnTo>
                  <a:lnTo>
                    <a:pt x="329816" y="163631"/>
                  </a:lnTo>
                  <a:lnTo>
                    <a:pt x="340002" y="210574"/>
                  </a:lnTo>
                  <a:lnTo>
                    <a:pt x="342900" y="26076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7" name="SMARTInkShape-1137"/>
            <p:cNvSpPr/>
            <p:nvPr>
              <p:custDataLst>
                <p:tags r:id="rId52"/>
              </p:custDataLst>
            </p:nvPr>
          </p:nvSpPr>
          <p:spPr>
            <a:xfrm>
              <a:off x="8343900" y="2674132"/>
              <a:ext cx="417181" cy="810682"/>
            </a:xfrm>
            <a:custGeom>
              <a:avLst/>
              <a:gdLst/>
              <a:ahLst/>
              <a:cxnLst/>
              <a:rect l="0" t="0" r="0" b="0"/>
              <a:pathLst>
                <a:path w="417181" h="810682">
                  <a:moveTo>
                    <a:pt x="295275" y="202418"/>
                  </a:moveTo>
                  <a:lnTo>
                    <a:pt x="295275" y="202418"/>
                  </a:lnTo>
                  <a:lnTo>
                    <a:pt x="300332" y="192305"/>
                  </a:lnTo>
                  <a:lnTo>
                    <a:pt x="308459" y="184518"/>
                  </a:lnTo>
                  <a:lnTo>
                    <a:pt x="313589" y="180959"/>
                  </a:lnTo>
                  <a:lnTo>
                    <a:pt x="319290" y="165717"/>
                  </a:lnTo>
                  <a:lnTo>
                    <a:pt x="320765" y="144831"/>
                  </a:lnTo>
                  <a:lnTo>
                    <a:pt x="313089" y="102574"/>
                  </a:lnTo>
                  <a:lnTo>
                    <a:pt x="297229" y="59996"/>
                  </a:lnTo>
                  <a:lnTo>
                    <a:pt x="279156" y="37335"/>
                  </a:lnTo>
                  <a:lnTo>
                    <a:pt x="234252" y="2565"/>
                  </a:lnTo>
                  <a:lnTo>
                    <a:pt x="211710" y="0"/>
                  </a:lnTo>
                  <a:lnTo>
                    <a:pt x="164233" y="6977"/>
                  </a:lnTo>
                  <a:lnTo>
                    <a:pt x="134034" y="20567"/>
                  </a:lnTo>
                  <a:lnTo>
                    <a:pt x="88638" y="57860"/>
                  </a:lnTo>
                  <a:lnTo>
                    <a:pt x="75378" y="73612"/>
                  </a:lnTo>
                  <a:lnTo>
                    <a:pt x="55420" y="115395"/>
                  </a:lnTo>
                  <a:lnTo>
                    <a:pt x="45798" y="135166"/>
                  </a:lnTo>
                  <a:lnTo>
                    <a:pt x="39621" y="173729"/>
                  </a:lnTo>
                  <a:lnTo>
                    <a:pt x="41373" y="205207"/>
                  </a:lnTo>
                  <a:lnTo>
                    <a:pt x="51446" y="243656"/>
                  </a:lnTo>
                  <a:lnTo>
                    <a:pt x="77122" y="285734"/>
                  </a:lnTo>
                  <a:lnTo>
                    <a:pt x="90368" y="298714"/>
                  </a:lnTo>
                  <a:lnTo>
                    <a:pt x="135679" y="321544"/>
                  </a:lnTo>
                  <a:lnTo>
                    <a:pt x="148849" y="324154"/>
                  </a:lnTo>
                  <a:lnTo>
                    <a:pt x="178276" y="320568"/>
                  </a:lnTo>
                  <a:lnTo>
                    <a:pt x="198826" y="309962"/>
                  </a:lnTo>
                  <a:lnTo>
                    <a:pt x="216426" y="294665"/>
                  </a:lnTo>
                  <a:lnTo>
                    <a:pt x="236347" y="258975"/>
                  </a:lnTo>
                  <a:lnTo>
                    <a:pt x="253766" y="211865"/>
                  </a:lnTo>
                  <a:lnTo>
                    <a:pt x="263832" y="173827"/>
                  </a:lnTo>
                  <a:lnTo>
                    <a:pt x="266322" y="132762"/>
                  </a:lnTo>
                  <a:lnTo>
                    <a:pt x="267646" y="108401"/>
                  </a:lnTo>
                  <a:lnTo>
                    <a:pt x="274886" y="90998"/>
                  </a:lnTo>
                  <a:lnTo>
                    <a:pt x="278452" y="97865"/>
                  </a:lnTo>
                  <a:lnTo>
                    <a:pt x="299997" y="137027"/>
                  </a:lnTo>
                  <a:lnTo>
                    <a:pt x="324155" y="176919"/>
                  </a:lnTo>
                  <a:lnTo>
                    <a:pt x="342991" y="215676"/>
                  </a:lnTo>
                  <a:lnTo>
                    <a:pt x="359154" y="260674"/>
                  </a:lnTo>
                  <a:lnTo>
                    <a:pt x="368116" y="292868"/>
                  </a:lnTo>
                  <a:lnTo>
                    <a:pt x="379154" y="328343"/>
                  </a:lnTo>
                  <a:lnTo>
                    <a:pt x="388294" y="365276"/>
                  </a:lnTo>
                  <a:lnTo>
                    <a:pt x="395884" y="401799"/>
                  </a:lnTo>
                  <a:lnTo>
                    <a:pt x="402784" y="435671"/>
                  </a:lnTo>
                  <a:lnTo>
                    <a:pt x="409378" y="471186"/>
                  </a:lnTo>
                  <a:lnTo>
                    <a:pt x="414779" y="508137"/>
                  </a:lnTo>
                  <a:lnTo>
                    <a:pt x="417180" y="545727"/>
                  </a:lnTo>
                  <a:lnTo>
                    <a:pt x="415424" y="580777"/>
                  </a:lnTo>
                  <a:lnTo>
                    <a:pt x="411117" y="615053"/>
                  </a:lnTo>
                  <a:lnTo>
                    <a:pt x="405674" y="651453"/>
                  </a:lnTo>
                  <a:lnTo>
                    <a:pt x="391603" y="697533"/>
                  </a:lnTo>
                  <a:lnTo>
                    <a:pt x="368973" y="737997"/>
                  </a:lnTo>
                  <a:lnTo>
                    <a:pt x="332880" y="780933"/>
                  </a:lnTo>
                  <a:lnTo>
                    <a:pt x="314105" y="796792"/>
                  </a:lnTo>
                  <a:lnTo>
                    <a:pt x="295177" y="805251"/>
                  </a:lnTo>
                  <a:lnTo>
                    <a:pt x="252099" y="810681"/>
                  </a:lnTo>
                  <a:lnTo>
                    <a:pt x="210280" y="806566"/>
                  </a:lnTo>
                  <a:lnTo>
                    <a:pt x="169432" y="788530"/>
                  </a:lnTo>
                  <a:lnTo>
                    <a:pt x="130518" y="763078"/>
                  </a:lnTo>
                  <a:lnTo>
                    <a:pt x="92177" y="730372"/>
                  </a:lnTo>
                  <a:lnTo>
                    <a:pt x="59062" y="693870"/>
                  </a:lnTo>
                  <a:lnTo>
                    <a:pt x="27032" y="652273"/>
                  </a:lnTo>
                  <a:lnTo>
                    <a:pt x="0" y="62151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8" name="SMARTInkShape-1138"/>
            <p:cNvSpPr/>
            <p:nvPr>
              <p:custDataLst>
                <p:tags r:id="rId53"/>
              </p:custDataLst>
            </p:nvPr>
          </p:nvSpPr>
          <p:spPr>
            <a:xfrm>
              <a:off x="8867775" y="2707860"/>
              <a:ext cx="371476" cy="348070"/>
            </a:xfrm>
            <a:custGeom>
              <a:avLst/>
              <a:gdLst/>
              <a:ahLst/>
              <a:cxnLst/>
              <a:rect l="0" t="0" r="0" b="0"/>
              <a:pathLst>
                <a:path w="371476" h="348070">
                  <a:moveTo>
                    <a:pt x="0" y="197265"/>
                  </a:moveTo>
                  <a:lnTo>
                    <a:pt x="0" y="197265"/>
                  </a:lnTo>
                  <a:lnTo>
                    <a:pt x="28427" y="173895"/>
                  </a:lnTo>
                  <a:lnTo>
                    <a:pt x="73192" y="154470"/>
                  </a:lnTo>
                  <a:lnTo>
                    <a:pt x="116529" y="140442"/>
                  </a:lnTo>
                  <a:lnTo>
                    <a:pt x="155882" y="130687"/>
                  </a:lnTo>
                  <a:lnTo>
                    <a:pt x="195413" y="123916"/>
                  </a:lnTo>
                  <a:lnTo>
                    <a:pt x="242270" y="121628"/>
                  </a:lnTo>
                  <a:lnTo>
                    <a:pt x="279688" y="121232"/>
                  </a:lnTo>
                  <a:lnTo>
                    <a:pt x="315048" y="120039"/>
                  </a:lnTo>
                  <a:lnTo>
                    <a:pt x="341689" y="111934"/>
                  </a:lnTo>
                  <a:lnTo>
                    <a:pt x="337485" y="101544"/>
                  </a:lnTo>
                  <a:lnTo>
                    <a:pt x="306610" y="59468"/>
                  </a:lnTo>
                  <a:lnTo>
                    <a:pt x="282405" y="35081"/>
                  </a:lnTo>
                  <a:lnTo>
                    <a:pt x="242481" y="10163"/>
                  </a:lnTo>
                  <a:lnTo>
                    <a:pt x="225244" y="2983"/>
                  </a:lnTo>
                  <a:lnTo>
                    <a:pt x="191740" y="0"/>
                  </a:lnTo>
                  <a:lnTo>
                    <a:pt x="157118" y="6407"/>
                  </a:lnTo>
                  <a:lnTo>
                    <a:pt x="113458" y="27897"/>
                  </a:lnTo>
                  <a:lnTo>
                    <a:pt x="70334" y="69402"/>
                  </a:lnTo>
                  <a:lnTo>
                    <a:pt x="45604" y="109645"/>
                  </a:lnTo>
                  <a:lnTo>
                    <a:pt x="26608" y="152088"/>
                  </a:lnTo>
                  <a:lnTo>
                    <a:pt x="17118" y="176128"/>
                  </a:lnTo>
                  <a:lnTo>
                    <a:pt x="8203" y="223233"/>
                  </a:lnTo>
                  <a:lnTo>
                    <a:pt x="4704" y="243731"/>
                  </a:lnTo>
                  <a:lnTo>
                    <a:pt x="6677" y="263425"/>
                  </a:lnTo>
                  <a:lnTo>
                    <a:pt x="23850" y="297419"/>
                  </a:lnTo>
                  <a:lnTo>
                    <a:pt x="49047" y="324189"/>
                  </a:lnTo>
                  <a:lnTo>
                    <a:pt x="81677" y="340471"/>
                  </a:lnTo>
                  <a:lnTo>
                    <a:pt x="124084" y="347849"/>
                  </a:lnTo>
                  <a:lnTo>
                    <a:pt x="159768" y="348069"/>
                  </a:lnTo>
                  <a:lnTo>
                    <a:pt x="197152" y="341901"/>
                  </a:lnTo>
                  <a:lnTo>
                    <a:pt x="235039" y="332313"/>
                  </a:lnTo>
                  <a:lnTo>
                    <a:pt x="273076" y="316536"/>
                  </a:lnTo>
                  <a:lnTo>
                    <a:pt x="311158" y="299515"/>
                  </a:lnTo>
                  <a:lnTo>
                    <a:pt x="371475" y="27346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61" name="SMARTInkShape-Group168"/>
          <p:cNvGrpSpPr/>
          <p:nvPr/>
        </p:nvGrpSpPr>
        <p:grpSpPr>
          <a:xfrm>
            <a:off x="4887850" y="3419475"/>
            <a:ext cx="3152839" cy="781051"/>
            <a:chOff x="4887850" y="3419475"/>
            <a:chExt cx="3152839" cy="781051"/>
          </a:xfrm>
        </p:grpSpPr>
        <p:sp>
          <p:nvSpPr>
            <p:cNvPr id="1050" name="SMARTInkShape-1139"/>
            <p:cNvSpPr/>
            <p:nvPr>
              <p:custDataLst>
                <p:tags r:id="rId37"/>
              </p:custDataLst>
            </p:nvPr>
          </p:nvSpPr>
          <p:spPr>
            <a:xfrm>
              <a:off x="5573449" y="3476625"/>
              <a:ext cx="322527" cy="381001"/>
            </a:xfrm>
            <a:custGeom>
              <a:avLst/>
              <a:gdLst/>
              <a:ahLst/>
              <a:cxnLst/>
              <a:rect l="0" t="0" r="0" b="0"/>
              <a:pathLst>
                <a:path w="322527" h="381001">
                  <a:moveTo>
                    <a:pt x="8201" y="0"/>
                  </a:moveTo>
                  <a:lnTo>
                    <a:pt x="8201" y="0"/>
                  </a:lnTo>
                  <a:lnTo>
                    <a:pt x="3145" y="0"/>
                  </a:lnTo>
                  <a:lnTo>
                    <a:pt x="1655" y="2117"/>
                  </a:lnTo>
                  <a:lnTo>
                    <a:pt x="0" y="10113"/>
                  </a:lnTo>
                  <a:lnTo>
                    <a:pt x="14146" y="54248"/>
                  </a:lnTo>
                  <a:lnTo>
                    <a:pt x="31247" y="92156"/>
                  </a:lnTo>
                  <a:lnTo>
                    <a:pt x="50777" y="130199"/>
                  </a:lnTo>
                  <a:lnTo>
                    <a:pt x="76203" y="169340"/>
                  </a:lnTo>
                  <a:lnTo>
                    <a:pt x="103844" y="212923"/>
                  </a:lnTo>
                  <a:lnTo>
                    <a:pt x="133201" y="253118"/>
                  </a:lnTo>
                  <a:lnTo>
                    <a:pt x="167181" y="290780"/>
                  </a:lnTo>
                  <a:lnTo>
                    <a:pt x="207644" y="332487"/>
                  </a:lnTo>
                  <a:lnTo>
                    <a:pt x="236628" y="356042"/>
                  </a:lnTo>
                  <a:lnTo>
                    <a:pt x="274867" y="373483"/>
                  </a:lnTo>
                  <a:lnTo>
                    <a:pt x="322526" y="3810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1" name="SMARTInkShape-1140"/>
            <p:cNvSpPr/>
            <p:nvPr>
              <p:custDataLst>
                <p:tags r:id="rId38"/>
              </p:custDataLst>
            </p:nvPr>
          </p:nvSpPr>
          <p:spPr>
            <a:xfrm>
              <a:off x="4887850" y="3506317"/>
              <a:ext cx="589026" cy="293883"/>
            </a:xfrm>
            <a:custGeom>
              <a:avLst/>
              <a:gdLst/>
              <a:ahLst/>
              <a:cxnLst/>
              <a:rect l="0" t="0" r="0" b="0"/>
              <a:pathLst>
                <a:path w="589026" h="293883">
                  <a:moveTo>
                    <a:pt x="55625" y="208433"/>
                  </a:moveTo>
                  <a:lnTo>
                    <a:pt x="55625" y="208433"/>
                  </a:lnTo>
                  <a:lnTo>
                    <a:pt x="10060" y="193245"/>
                  </a:lnTo>
                  <a:lnTo>
                    <a:pt x="0" y="189891"/>
                  </a:lnTo>
                  <a:lnTo>
                    <a:pt x="46583" y="176170"/>
                  </a:lnTo>
                  <a:lnTo>
                    <a:pt x="91900" y="163881"/>
                  </a:lnTo>
                  <a:lnTo>
                    <a:pt x="129050" y="155486"/>
                  </a:lnTo>
                  <a:lnTo>
                    <a:pt x="167927" y="151470"/>
                  </a:lnTo>
                  <a:lnTo>
                    <a:pt x="212489" y="144048"/>
                  </a:lnTo>
                  <a:lnTo>
                    <a:pt x="259207" y="135146"/>
                  </a:lnTo>
                  <a:lnTo>
                    <a:pt x="306563" y="125805"/>
                  </a:lnTo>
                  <a:lnTo>
                    <a:pt x="353050" y="116335"/>
                  </a:lnTo>
                  <a:lnTo>
                    <a:pt x="394106" y="106826"/>
                  </a:lnTo>
                  <a:lnTo>
                    <a:pt x="432023" y="97306"/>
                  </a:lnTo>
                  <a:lnTo>
                    <a:pt x="478588" y="86489"/>
                  </a:lnTo>
                  <a:lnTo>
                    <a:pt x="492670" y="79800"/>
                  </a:lnTo>
                  <a:lnTo>
                    <a:pt x="499388" y="75052"/>
                  </a:lnTo>
                  <a:lnTo>
                    <a:pt x="502809" y="70829"/>
                  </a:lnTo>
                  <a:lnTo>
                    <a:pt x="504031" y="66955"/>
                  </a:lnTo>
                  <a:lnTo>
                    <a:pt x="503787" y="63315"/>
                  </a:lnTo>
                  <a:lnTo>
                    <a:pt x="493332" y="43021"/>
                  </a:lnTo>
                  <a:lnTo>
                    <a:pt x="474175" y="28731"/>
                  </a:lnTo>
                  <a:lnTo>
                    <a:pt x="433640" y="11607"/>
                  </a:lnTo>
                  <a:lnTo>
                    <a:pt x="390938" y="2653"/>
                  </a:lnTo>
                  <a:lnTo>
                    <a:pt x="348652" y="0"/>
                  </a:lnTo>
                  <a:lnTo>
                    <a:pt x="302609" y="2036"/>
                  </a:lnTo>
                  <a:lnTo>
                    <a:pt x="255453" y="9342"/>
                  </a:lnTo>
                  <a:lnTo>
                    <a:pt x="210789" y="21032"/>
                  </a:lnTo>
                  <a:lnTo>
                    <a:pt x="170744" y="37901"/>
                  </a:lnTo>
                  <a:lnTo>
                    <a:pt x="134890" y="59127"/>
                  </a:lnTo>
                  <a:lnTo>
                    <a:pt x="99387" y="94744"/>
                  </a:lnTo>
                  <a:lnTo>
                    <a:pt x="83643" y="127946"/>
                  </a:lnTo>
                  <a:lnTo>
                    <a:pt x="82389" y="174707"/>
                  </a:lnTo>
                  <a:lnTo>
                    <a:pt x="89040" y="199088"/>
                  </a:lnTo>
                  <a:lnTo>
                    <a:pt x="110556" y="237044"/>
                  </a:lnTo>
                  <a:lnTo>
                    <a:pt x="139046" y="260537"/>
                  </a:lnTo>
                  <a:lnTo>
                    <a:pt x="174299" y="275847"/>
                  </a:lnTo>
                  <a:lnTo>
                    <a:pt x="216612" y="287086"/>
                  </a:lnTo>
                  <a:lnTo>
                    <a:pt x="249942" y="291015"/>
                  </a:lnTo>
                  <a:lnTo>
                    <a:pt x="285921" y="292761"/>
                  </a:lnTo>
                  <a:lnTo>
                    <a:pt x="323079" y="293537"/>
                  </a:lnTo>
                  <a:lnTo>
                    <a:pt x="360760" y="293882"/>
                  </a:lnTo>
                  <a:lnTo>
                    <a:pt x="398674" y="292977"/>
                  </a:lnTo>
                  <a:lnTo>
                    <a:pt x="436691" y="289047"/>
                  </a:lnTo>
                  <a:lnTo>
                    <a:pt x="474754" y="283773"/>
                  </a:lnTo>
                  <a:lnTo>
                    <a:pt x="510722" y="277900"/>
                  </a:lnTo>
                  <a:lnTo>
                    <a:pt x="589025" y="26558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2" name="SMARTInkShape-1141"/>
            <p:cNvSpPr/>
            <p:nvPr>
              <p:custDataLst>
                <p:tags r:id="rId39"/>
              </p:custDataLst>
            </p:nvPr>
          </p:nvSpPr>
          <p:spPr>
            <a:xfrm>
              <a:off x="5686425" y="3481094"/>
              <a:ext cx="219076" cy="452732"/>
            </a:xfrm>
            <a:custGeom>
              <a:avLst/>
              <a:gdLst/>
              <a:ahLst/>
              <a:cxnLst/>
              <a:rect l="0" t="0" r="0" b="0"/>
              <a:pathLst>
                <a:path w="219076" h="452732">
                  <a:moveTo>
                    <a:pt x="219075" y="5056"/>
                  </a:moveTo>
                  <a:lnTo>
                    <a:pt x="219075" y="5056"/>
                  </a:lnTo>
                  <a:lnTo>
                    <a:pt x="208962" y="0"/>
                  </a:lnTo>
                  <a:lnTo>
                    <a:pt x="198353" y="339"/>
                  </a:lnTo>
                  <a:lnTo>
                    <a:pt x="186582" y="5076"/>
                  </a:lnTo>
                  <a:lnTo>
                    <a:pt x="174295" y="14237"/>
                  </a:lnTo>
                  <a:lnTo>
                    <a:pt x="149160" y="53632"/>
                  </a:lnTo>
                  <a:lnTo>
                    <a:pt x="129098" y="96119"/>
                  </a:lnTo>
                  <a:lnTo>
                    <a:pt x="103515" y="143281"/>
                  </a:lnTo>
                  <a:lnTo>
                    <a:pt x="85165" y="178672"/>
                  </a:lnTo>
                  <a:lnTo>
                    <a:pt x="69248" y="212747"/>
                  </a:lnTo>
                  <a:lnTo>
                    <a:pt x="55119" y="245530"/>
                  </a:lnTo>
                  <a:lnTo>
                    <a:pt x="41783" y="277739"/>
                  </a:lnTo>
                  <a:lnTo>
                    <a:pt x="31624" y="309692"/>
                  </a:lnTo>
                  <a:lnTo>
                    <a:pt x="19953" y="351788"/>
                  </a:lnTo>
                  <a:lnTo>
                    <a:pt x="6529" y="394457"/>
                  </a:lnTo>
                  <a:lnTo>
                    <a:pt x="1289" y="436830"/>
                  </a:lnTo>
                  <a:lnTo>
                    <a:pt x="0" y="45273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3" name="SMARTInkShape-1142"/>
            <p:cNvSpPr/>
            <p:nvPr>
              <p:custDataLst>
                <p:tags r:id="rId40"/>
              </p:custDataLst>
            </p:nvPr>
          </p:nvSpPr>
          <p:spPr>
            <a:xfrm>
              <a:off x="6010275" y="3600450"/>
              <a:ext cx="19051" cy="600076"/>
            </a:xfrm>
            <a:custGeom>
              <a:avLst/>
              <a:gdLst/>
              <a:ahLst/>
              <a:cxnLst/>
              <a:rect l="0" t="0" r="0" b="0"/>
              <a:pathLst>
                <a:path w="19051" h="600076">
                  <a:moveTo>
                    <a:pt x="0" y="0"/>
                  </a:moveTo>
                  <a:lnTo>
                    <a:pt x="0" y="0"/>
                  </a:lnTo>
                  <a:lnTo>
                    <a:pt x="1059" y="18363"/>
                  </a:lnTo>
                  <a:lnTo>
                    <a:pt x="8201" y="63371"/>
                  </a:lnTo>
                  <a:lnTo>
                    <a:pt x="9133" y="104384"/>
                  </a:lnTo>
                  <a:lnTo>
                    <a:pt x="12173" y="137409"/>
                  </a:lnTo>
                  <a:lnTo>
                    <a:pt x="15994" y="174313"/>
                  </a:lnTo>
                  <a:lnTo>
                    <a:pt x="17691" y="215409"/>
                  </a:lnTo>
                  <a:lnTo>
                    <a:pt x="18447" y="258368"/>
                  </a:lnTo>
                  <a:lnTo>
                    <a:pt x="17723" y="301097"/>
                  </a:lnTo>
                  <a:lnTo>
                    <a:pt x="13875" y="341254"/>
                  </a:lnTo>
                  <a:lnTo>
                    <a:pt x="11458" y="380269"/>
                  </a:lnTo>
                  <a:lnTo>
                    <a:pt x="9326" y="417717"/>
                  </a:lnTo>
                  <a:lnTo>
                    <a:pt x="4850" y="451999"/>
                  </a:lnTo>
                  <a:lnTo>
                    <a:pt x="1437" y="495993"/>
                  </a:lnTo>
                  <a:lnTo>
                    <a:pt x="6830" y="540122"/>
                  </a:lnTo>
                  <a:lnTo>
                    <a:pt x="19050" y="6000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4" name="SMARTInkShape-1143"/>
            <p:cNvSpPr/>
            <p:nvPr>
              <p:custDataLst>
                <p:tags r:id="rId41"/>
              </p:custDataLst>
            </p:nvPr>
          </p:nvSpPr>
          <p:spPr>
            <a:xfrm>
              <a:off x="5876925" y="3528116"/>
              <a:ext cx="530059" cy="323443"/>
            </a:xfrm>
            <a:custGeom>
              <a:avLst/>
              <a:gdLst/>
              <a:ahLst/>
              <a:cxnLst/>
              <a:rect l="0" t="0" r="0" b="0"/>
              <a:pathLst>
                <a:path w="530059" h="323443">
                  <a:moveTo>
                    <a:pt x="0" y="186634"/>
                  </a:moveTo>
                  <a:lnTo>
                    <a:pt x="0" y="186634"/>
                  </a:lnTo>
                  <a:lnTo>
                    <a:pt x="2822" y="155550"/>
                  </a:lnTo>
                  <a:lnTo>
                    <a:pt x="18314" y="109351"/>
                  </a:lnTo>
                  <a:lnTo>
                    <a:pt x="45761" y="74835"/>
                  </a:lnTo>
                  <a:lnTo>
                    <a:pt x="85761" y="44500"/>
                  </a:lnTo>
                  <a:lnTo>
                    <a:pt x="118549" y="27861"/>
                  </a:lnTo>
                  <a:lnTo>
                    <a:pt x="153230" y="14468"/>
                  </a:lnTo>
                  <a:lnTo>
                    <a:pt x="186283" y="4988"/>
                  </a:lnTo>
                  <a:lnTo>
                    <a:pt x="224256" y="69"/>
                  </a:lnTo>
                  <a:lnTo>
                    <a:pt x="264769" y="0"/>
                  </a:lnTo>
                  <a:lnTo>
                    <a:pt x="303942" y="7024"/>
                  </a:lnTo>
                  <a:lnTo>
                    <a:pt x="342519" y="17202"/>
                  </a:lnTo>
                  <a:lnTo>
                    <a:pt x="379772" y="29839"/>
                  </a:lnTo>
                  <a:lnTo>
                    <a:pt x="413969" y="46039"/>
                  </a:lnTo>
                  <a:lnTo>
                    <a:pt x="446805" y="66644"/>
                  </a:lnTo>
                  <a:lnTo>
                    <a:pt x="489398" y="102045"/>
                  </a:lnTo>
                  <a:lnTo>
                    <a:pt x="509610" y="126814"/>
                  </a:lnTo>
                  <a:lnTo>
                    <a:pt x="525881" y="164559"/>
                  </a:lnTo>
                  <a:lnTo>
                    <a:pt x="530058" y="189875"/>
                  </a:lnTo>
                  <a:lnTo>
                    <a:pt x="526269" y="215238"/>
                  </a:lnTo>
                  <a:lnTo>
                    <a:pt x="516473" y="239564"/>
                  </a:lnTo>
                  <a:lnTo>
                    <a:pt x="501535" y="260959"/>
                  </a:lnTo>
                  <a:lnTo>
                    <a:pt x="465162" y="290853"/>
                  </a:lnTo>
                  <a:lnTo>
                    <a:pt x="420871" y="309706"/>
                  </a:lnTo>
                  <a:lnTo>
                    <a:pt x="387079" y="318238"/>
                  </a:lnTo>
                  <a:lnTo>
                    <a:pt x="350893" y="323442"/>
                  </a:lnTo>
                  <a:lnTo>
                    <a:pt x="313644" y="322226"/>
                  </a:lnTo>
                  <a:lnTo>
                    <a:pt x="278745" y="318158"/>
                  </a:lnTo>
                  <a:lnTo>
                    <a:pt x="234991" y="307096"/>
                  </a:lnTo>
                  <a:lnTo>
                    <a:pt x="171450" y="28188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5" name="SMARTInkShape-1144"/>
            <p:cNvSpPr/>
            <p:nvPr>
              <p:custDataLst>
                <p:tags r:id="rId42"/>
              </p:custDataLst>
            </p:nvPr>
          </p:nvSpPr>
          <p:spPr>
            <a:xfrm>
              <a:off x="6400800" y="3419475"/>
              <a:ext cx="133351" cy="514351"/>
            </a:xfrm>
            <a:custGeom>
              <a:avLst/>
              <a:gdLst/>
              <a:ahLst/>
              <a:cxnLst/>
              <a:rect l="0" t="0" r="0" b="0"/>
              <a:pathLst>
                <a:path w="133351" h="514351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20723" y="50381"/>
                  </a:lnTo>
                  <a:lnTo>
                    <a:pt x="35773" y="89364"/>
                  </a:lnTo>
                  <a:lnTo>
                    <a:pt x="49758" y="134428"/>
                  </a:lnTo>
                  <a:lnTo>
                    <a:pt x="60214" y="167696"/>
                  </a:lnTo>
                  <a:lnTo>
                    <a:pt x="68390" y="207176"/>
                  </a:lnTo>
                  <a:lnTo>
                    <a:pt x="72729" y="243773"/>
                  </a:lnTo>
                  <a:lnTo>
                    <a:pt x="75716" y="278735"/>
                  </a:lnTo>
                  <a:lnTo>
                    <a:pt x="80571" y="315440"/>
                  </a:lnTo>
                  <a:lnTo>
                    <a:pt x="86256" y="350098"/>
                  </a:lnTo>
                  <a:lnTo>
                    <a:pt x="95407" y="396539"/>
                  </a:lnTo>
                  <a:lnTo>
                    <a:pt x="104822" y="437110"/>
                  </a:lnTo>
                  <a:lnTo>
                    <a:pt x="133350" y="5143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6" name="SMARTInkShape-1145"/>
            <p:cNvSpPr/>
            <p:nvPr>
              <p:custDataLst>
                <p:tags r:id="rId43"/>
              </p:custDataLst>
            </p:nvPr>
          </p:nvSpPr>
          <p:spPr>
            <a:xfrm>
              <a:off x="6688905" y="3556172"/>
              <a:ext cx="292921" cy="308764"/>
            </a:xfrm>
            <a:custGeom>
              <a:avLst/>
              <a:gdLst/>
              <a:ahLst/>
              <a:cxnLst/>
              <a:rect l="0" t="0" r="0" b="0"/>
              <a:pathLst>
                <a:path w="292921" h="308764">
                  <a:moveTo>
                    <a:pt x="226245" y="34753"/>
                  </a:moveTo>
                  <a:lnTo>
                    <a:pt x="226245" y="34753"/>
                  </a:lnTo>
                  <a:lnTo>
                    <a:pt x="226245" y="24640"/>
                  </a:lnTo>
                  <a:lnTo>
                    <a:pt x="220600" y="14031"/>
                  </a:lnTo>
                  <a:lnTo>
                    <a:pt x="216132" y="8238"/>
                  </a:lnTo>
                  <a:lnTo>
                    <a:pt x="202701" y="1802"/>
                  </a:lnTo>
                  <a:lnTo>
                    <a:pt x="184031" y="0"/>
                  </a:lnTo>
                  <a:lnTo>
                    <a:pt x="145886" y="4935"/>
                  </a:lnTo>
                  <a:lnTo>
                    <a:pt x="103480" y="18907"/>
                  </a:lnTo>
                  <a:lnTo>
                    <a:pt x="55993" y="48933"/>
                  </a:lnTo>
                  <a:lnTo>
                    <a:pt x="34924" y="74232"/>
                  </a:lnTo>
                  <a:lnTo>
                    <a:pt x="14248" y="120660"/>
                  </a:lnTo>
                  <a:lnTo>
                    <a:pt x="2022" y="159672"/>
                  </a:lnTo>
                  <a:lnTo>
                    <a:pt x="0" y="193710"/>
                  </a:lnTo>
                  <a:lnTo>
                    <a:pt x="6693" y="224374"/>
                  </a:lnTo>
                  <a:lnTo>
                    <a:pt x="27380" y="263179"/>
                  </a:lnTo>
                  <a:lnTo>
                    <a:pt x="39435" y="280209"/>
                  </a:lnTo>
                  <a:lnTo>
                    <a:pt x="51849" y="291306"/>
                  </a:lnTo>
                  <a:lnTo>
                    <a:pt x="75794" y="303503"/>
                  </a:lnTo>
                  <a:lnTo>
                    <a:pt x="102997" y="308763"/>
                  </a:lnTo>
                  <a:lnTo>
                    <a:pt x="141280" y="295152"/>
                  </a:lnTo>
                  <a:lnTo>
                    <a:pt x="179868" y="262108"/>
                  </a:lnTo>
                  <a:lnTo>
                    <a:pt x="205448" y="233351"/>
                  </a:lnTo>
                  <a:lnTo>
                    <a:pt x="224646" y="189066"/>
                  </a:lnTo>
                  <a:lnTo>
                    <a:pt x="238629" y="149431"/>
                  </a:lnTo>
                  <a:lnTo>
                    <a:pt x="243320" y="110477"/>
                  </a:lnTo>
                  <a:lnTo>
                    <a:pt x="253323" y="68443"/>
                  </a:lnTo>
                  <a:lnTo>
                    <a:pt x="256976" y="76890"/>
                  </a:lnTo>
                  <a:lnTo>
                    <a:pt x="264433" y="121010"/>
                  </a:lnTo>
                  <a:lnTo>
                    <a:pt x="274515" y="164328"/>
                  </a:lnTo>
                  <a:lnTo>
                    <a:pt x="283586" y="210729"/>
                  </a:lnTo>
                  <a:lnTo>
                    <a:pt x="292920" y="26335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7" name="SMARTInkShape-1146"/>
            <p:cNvSpPr/>
            <p:nvPr>
              <p:custDataLst>
                <p:tags r:id="rId44"/>
              </p:custDataLst>
            </p:nvPr>
          </p:nvSpPr>
          <p:spPr>
            <a:xfrm>
              <a:off x="7105650" y="3657600"/>
              <a:ext cx="38101" cy="238126"/>
            </a:xfrm>
            <a:custGeom>
              <a:avLst/>
              <a:gdLst/>
              <a:ahLst/>
              <a:cxnLst/>
              <a:rect l="0" t="0" r="0" b="0"/>
              <a:pathLst>
                <a:path w="38101" h="238126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2822" y="10361"/>
                  </a:lnTo>
                  <a:lnTo>
                    <a:pt x="5057" y="13257"/>
                  </a:lnTo>
                  <a:lnTo>
                    <a:pt x="13257" y="52729"/>
                  </a:lnTo>
                  <a:lnTo>
                    <a:pt x="19298" y="85171"/>
                  </a:lnTo>
                  <a:lnTo>
                    <a:pt x="25826" y="130363"/>
                  </a:lnTo>
                  <a:lnTo>
                    <a:pt x="27760" y="167742"/>
                  </a:lnTo>
                  <a:lnTo>
                    <a:pt x="33471" y="208817"/>
                  </a:lnTo>
                  <a:lnTo>
                    <a:pt x="38100" y="2381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8" name="SMARTInkShape-1147"/>
            <p:cNvSpPr/>
            <p:nvPr>
              <p:custDataLst>
                <p:tags r:id="rId45"/>
              </p:custDataLst>
            </p:nvPr>
          </p:nvSpPr>
          <p:spPr>
            <a:xfrm>
              <a:off x="7134225" y="353377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9" name="SMARTInkShape-1148"/>
            <p:cNvSpPr/>
            <p:nvPr>
              <p:custDataLst>
                <p:tags r:id="rId46"/>
              </p:custDataLst>
            </p:nvPr>
          </p:nvSpPr>
          <p:spPr>
            <a:xfrm>
              <a:off x="7239000" y="3565040"/>
              <a:ext cx="419101" cy="397361"/>
            </a:xfrm>
            <a:custGeom>
              <a:avLst/>
              <a:gdLst/>
              <a:ahLst/>
              <a:cxnLst/>
              <a:rect l="0" t="0" r="0" b="0"/>
              <a:pathLst>
                <a:path w="419101" h="397361">
                  <a:moveTo>
                    <a:pt x="0" y="83035"/>
                  </a:moveTo>
                  <a:lnTo>
                    <a:pt x="0" y="83035"/>
                  </a:lnTo>
                  <a:lnTo>
                    <a:pt x="0" y="88091"/>
                  </a:lnTo>
                  <a:lnTo>
                    <a:pt x="2822" y="93396"/>
                  </a:lnTo>
                  <a:lnTo>
                    <a:pt x="26837" y="124867"/>
                  </a:lnTo>
                  <a:lnTo>
                    <a:pt x="45989" y="165028"/>
                  </a:lnTo>
                  <a:lnTo>
                    <a:pt x="62550" y="206123"/>
                  </a:lnTo>
                  <a:lnTo>
                    <a:pt x="76012" y="244814"/>
                  </a:lnTo>
                  <a:lnTo>
                    <a:pt x="90992" y="291508"/>
                  </a:lnTo>
                  <a:lnTo>
                    <a:pt x="94689" y="316837"/>
                  </a:lnTo>
                  <a:lnTo>
                    <a:pt x="93818" y="316161"/>
                  </a:lnTo>
                  <a:lnTo>
                    <a:pt x="72425" y="273205"/>
                  </a:lnTo>
                  <a:lnTo>
                    <a:pt x="61088" y="237571"/>
                  </a:lnTo>
                  <a:lnTo>
                    <a:pt x="52084" y="199144"/>
                  </a:lnTo>
                  <a:lnTo>
                    <a:pt x="48947" y="155773"/>
                  </a:lnTo>
                  <a:lnTo>
                    <a:pt x="49075" y="114583"/>
                  </a:lnTo>
                  <a:lnTo>
                    <a:pt x="56404" y="71451"/>
                  </a:lnTo>
                  <a:lnTo>
                    <a:pt x="65991" y="48253"/>
                  </a:lnTo>
                  <a:lnTo>
                    <a:pt x="88345" y="22400"/>
                  </a:lnTo>
                  <a:lnTo>
                    <a:pt x="120133" y="6390"/>
                  </a:lnTo>
                  <a:lnTo>
                    <a:pt x="156363" y="0"/>
                  </a:lnTo>
                  <a:lnTo>
                    <a:pt x="193908" y="8220"/>
                  </a:lnTo>
                  <a:lnTo>
                    <a:pt x="231845" y="24061"/>
                  </a:lnTo>
                  <a:lnTo>
                    <a:pt x="269896" y="47217"/>
                  </a:lnTo>
                  <a:lnTo>
                    <a:pt x="313075" y="91090"/>
                  </a:lnTo>
                  <a:lnTo>
                    <a:pt x="341471" y="127990"/>
                  </a:lnTo>
                  <a:lnTo>
                    <a:pt x="362703" y="166793"/>
                  </a:lnTo>
                  <a:lnTo>
                    <a:pt x="376166" y="210275"/>
                  </a:lnTo>
                  <a:lnTo>
                    <a:pt x="386859" y="250440"/>
                  </a:lnTo>
                  <a:lnTo>
                    <a:pt x="396729" y="288094"/>
                  </a:lnTo>
                  <a:lnTo>
                    <a:pt x="406724" y="329798"/>
                  </a:lnTo>
                  <a:lnTo>
                    <a:pt x="419100" y="39736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0" name="SMARTInkShape-1149"/>
            <p:cNvSpPr/>
            <p:nvPr>
              <p:custDataLst>
                <p:tags r:id="rId47"/>
              </p:custDataLst>
            </p:nvPr>
          </p:nvSpPr>
          <p:spPr>
            <a:xfrm>
              <a:off x="7696599" y="3552825"/>
              <a:ext cx="344090" cy="350643"/>
            </a:xfrm>
            <a:custGeom>
              <a:avLst/>
              <a:gdLst/>
              <a:ahLst/>
              <a:cxnLst/>
              <a:rect l="0" t="0" r="0" b="0"/>
              <a:pathLst>
                <a:path w="344090" h="350643">
                  <a:moveTo>
                    <a:pt x="190101" y="0"/>
                  </a:moveTo>
                  <a:lnTo>
                    <a:pt x="190101" y="0"/>
                  </a:lnTo>
                  <a:lnTo>
                    <a:pt x="144340" y="5056"/>
                  </a:lnTo>
                  <a:lnTo>
                    <a:pt x="97140" y="17305"/>
                  </a:lnTo>
                  <a:lnTo>
                    <a:pt x="59664" y="32056"/>
                  </a:lnTo>
                  <a:lnTo>
                    <a:pt x="14719" y="49881"/>
                  </a:lnTo>
                  <a:lnTo>
                    <a:pt x="6504" y="55479"/>
                  </a:lnTo>
                  <a:lnTo>
                    <a:pt x="2086" y="61328"/>
                  </a:lnTo>
                  <a:lnTo>
                    <a:pt x="199" y="67343"/>
                  </a:lnTo>
                  <a:lnTo>
                    <a:pt x="0" y="73471"/>
                  </a:lnTo>
                  <a:lnTo>
                    <a:pt x="16712" y="88745"/>
                  </a:lnTo>
                  <a:lnTo>
                    <a:pt x="58999" y="112373"/>
                  </a:lnTo>
                  <a:lnTo>
                    <a:pt x="90558" y="126143"/>
                  </a:lnTo>
                  <a:lnTo>
                    <a:pt x="125751" y="139319"/>
                  </a:lnTo>
                  <a:lnTo>
                    <a:pt x="159738" y="152231"/>
                  </a:lnTo>
                  <a:lnTo>
                    <a:pt x="192481" y="166083"/>
                  </a:lnTo>
                  <a:lnTo>
                    <a:pt x="224673" y="182823"/>
                  </a:lnTo>
                  <a:lnTo>
                    <a:pt x="256619" y="198024"/>
                  </a:lnTo>
                  <a:lnTo>
                    <a:pt x="285281" y="212894"/>
                  </a:lnTo>
                  <a:lnTo>
                    <a:pt x="328119" y="252559"/>
                  </a:lnTo>
                  <a:lnTo>
                    <a:pt x="343296" y="272623"/>
                  </a:lnTo>
                  <a:lnTo>
                    <a:pt x="344089" y="281232"/>
                  </a:lnTo>
                  <a:lnTo>
                    <a:pt x="339326" y="302087"/>
                  </a:lnTo>
                  <a:lnTo>
                    <a:pt x="327332" y="319822"/>
                  </a:lnTo>
                  <a:lnTo>
                    <a:pt x="311418" y="333701"/>
                  </a:lnTo>
                  <a:lnTo>
                    <a:pt x="293761" y="343398"/>
                  </a:lnTo>
                  <a:lnTo>
                    <a:pt x="248952" y="350642"/>
                  </a:lnTo>
                  <a:lnTo>
                    <a:pt x="211889" y="349780"/>
                  </a:lnTo>
                  <a:lnTo>
                    <a:pt x="161526" y="3333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69" name="SMARTInkShape-Group169"/>
          <p:cNvGrpSpPr/>
          <p:nvPr/>
        </p:nvGrpSpPr>
        <p:grpSpPr>
          <a:xfrm>
            <a:off x="8277225" y="3362325"/>
            <a:ext cx="1790701" cy="992444"/>
            <a:chOff x="8277225" y="3362325"/>
            <a:chExt cx="1790701" cy="992444"/>
          </a:xfrm>
        </p:grpSpPr>
        <p:sp>
          <p:nvSpPr>
            <p:cNvPr id="1062" name="SMARTInkShape-1150"/>
            <p:cNvSpPr/>
            <p:nvPr>
              <p:custDataLst>
                <p:tags r:id="rId30"/>
              </p:custDataLst>
            </p:nvPr>
          </p:nvSpPr>
          <p:spPr>
            <a:xfrm>
              <a:off x="10039350" y="3448050"/>
              <a:ext cx="28576" cy="104776"/>
            </a:xfrm>
            <a:custGeom>
              <a:avLst/>
              <a:gdLst/>
              <a:ahLst/>
              <a:cxnLst/>
              <a:rect l="0" t="0" r="0" b="0"/>
              <a:pathLst>
                <a:path w="28576" h="104776">
                  <a:moveTo>
                    <a:pt x="0" y="0"/>
                  </a:moveTo>
                  <a:lnTo>
                    <a:pt x="0" y="0"/>
                  </a:lnTo>
                  <a:lnTo>
                    <a:pt x="28575" y="1047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3" name="SMARTInkShape-1151"/>
            <p:cNvSpPr/>
            <p:nvPr>
              <p:custDataLst>
                <p:tags r:id="rId31"/>
              </p:custDataLst>
            </p:nvPr>
          </p:nvSpPr>
          <p:spPr>
            <a:xfrm>
              <a:off x="9886950" y="3362325"/>
              <a:ext cx="14132" cy="114301"/>
            </a:xfrm>
            <a:custGeom>
              <a:avLst/>
              <a:gdLst/>
              <a:ahLst/>
              <a:cxnLst/>
              <a:rect l="0" t="0" r="0" b="0"/>
              <a:pathLst>
                <a:path w="14132" h="114301">
                  <a:moveTo>
                    <a:pt x="0" y="0"/>
                  </a:moveTo>
                  <a:lnTo>
                    <a:pt x="0" y="0"/>
                  </a:lnTo>
                  <a:lnTo>
                    <a:pt x="1058" y="9721"/>
                  </a:lnTo>
                  <a:lnTo>
                    <a:pt x="10361" y="45665"/>
                  </a:lnTo>
                  <a:lnTo>
                    <a:pt x="14131" y="71096"/>
                  </a:lnTo>
                  <a:lnTo>
                    <a:pt x="9525" y="1143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4" name="SMARTInkShape-1152"/>
            <p:cNvSpPr/>
            <p:nvPr>
              <p:custDataLst>
                <p:tags r:id="rId32"/>
              </p:custDataLst>
            </p:nvPr>
          </p:nvSpPr>
          <p:spPr>
            <a:xfrm>
              <a:off x="9277350" y="3548719"/>
              <a:ext cx="464390" cy="806050"/>
            </a:xfrm>
            <a:custGeom>
              <a:avLst/>
              <a:gdLst/>
              <a:ahLst/>
              <a:cxnLst/>
              <a:rect l="0" t="0" r="0" b="0"/>
              <a:pathLst>
                <a:path w="464390" h="806050">
                  <a:moveTo>
                    <a:pt x="180975" y="13631"/>
                  </a:moveTo>
                  <a:lnTo>
                    <a:pt x="180975" y="13631"/>
                  </a:lnTo>
                  <a:lnTo>
                    <a:pt x="180975" y="23744"/>
                  </a:lnTo>
                  <a:lnTo>
                    <a:pt x="183797" y="31531"/>
                  </a:lnTo>
                  <a:lnTo>
                    <a:pt x="186032" y="35089"/>
                  </a:lnTo>
                  <a:lnTo>
                    <a:pt x="196163" y="79880"/>
                  </a:lnTo>
                  <a:lnTo>
                    <a:pt x="199939" y="126394"/>
                  </a:lnTo>
                  <a:lnTo>
                    <a:pt x="212982" y="168863"/>
                  </a:lnTo>
                  <a:lnTo>
                    <a:pt x="229617" y="199325"/>
                  </a:lnTo>
                  <a:lnTo>
                    <a:pt x="240694" y="212579"/>
                  </a:lnTo>
                  <a:lnTo>
                    <a:pt x="249144" y="218469"/>
                  </a:lnTo>
                  <a:lnTo>
                    <a:pt x="267717" y="215443"/>
                  </a:lnTo>
                  <a:lnTo>
                    <a:pt x="290435" y="207042"/>
                  </a:lnTo>
                  <a:lnTo>
                    <a:pt x="329144" y="178278"/>
                  </a:lnTo>
                  <a:lnTo>
                    <a:pt x="354333" y="145637"/>
                  </a:lnTo>
                  <a:lnTo>
                    <a:pt x="370598" y="105794"/>
                  </a:lnTo>
                  <a:lnTo>
                    <a:pt x="377918" y="67044"/>
                  </a:lnTo>
                  <a:lnTo>
                    <a:pt x="380087" y="27693"/>
                  </a:lnTo>
                  <a:lnTo>
                    <a:pt x="381653" y="9298"/>
                  </a:lnTo>
                  <a:lnTo>
                    <a:pt x="383552" y="4392"/>
                  </a:lnTo>
                  <a:lnTo>
                    <a:pt x="385876" y="1122"/>
                  </a:lnTo>
                  <a:lnTo>
                    <a:pt x="387426" y="0"/>
                  </a:lnTo>
                  <a:lnTo>
                    <a:pt x="388458" y="310"/>
                  </a:lnTo>
                  <a:lnTo>
                    <a:pt x="390665" y="6652"/>
                  </a:lnTo>
                  <a:lnTo>
                    <a:pt x="400704" y="45218"/>
                  </a:lnTo>
                  <a:lnTo>
                    <a:pt x="409769" y="81198"/>
                  </a:lnTo>
                  <a:lnTo>
                    <a:pt x="421980" y="121493"/>
                  </a:lnTo>
                  <a:lnTo>
                    <a:pt x="432022" y="152586"/>
                  </a:lnTo>
                  <a:lnTo>
                    <a:pt x="440013" y="187572"/>
                  </a:lnTo>
                  <a:lnTo>
                    <a:pt x="447092" y="227110"/>
                  </a:lnTo>
                  <a:lnTo>
                    <a:pt x="453766" y="269377"/>
                  </a:lnTo>
                  <a:lnTo>
                    <a:pt x="460260" y="312857"/>
                  </a:lnTo>
                  <a:lnTo>
                    <a:pt x="463852" y="356876"/>
                  </a:lnTo>
                  <a:lnTo>
                    <a:pt x="464389" y="401134"/>
                  </a:lnTo>
                  <a:lnTo>
                    <a:pt x="461101" y="445499"/>
                  </a:lnTo>
                  <a:lnTo>
                    <a:pt x="456112" y="489912"/>
                  </a:lnTo>
                  <a:lnTo>
                    <a:pt x="449308" y="534345"/>
                  </a:lnTo>
                  <a:lnTo>
                    <a:pt x="439228" y="578787"/>
                  </a:lnTo>
                  <a:lnTo>
                    <a:pt x="424871" y="623234"/>
                  </a:lnTo>
                  <a:lnTo>
                    <a:pt x="407907" y="665566"/>
                  </a:lnTo>
                  <a:lnTo>
                    <a:pt x="389784" y="702018"/>
                  </a:lnTo>
                  <a:lnTo>
                    <a:pt x="361730" y="747235"/>
                  </a:lnTo>
                  <a:lnTo>
                    <a:pt x="333310" y="782387"/>
                  </a:lnTo>
                  <a:lnTo>
                    <a:pt x="311473" y="797331"/>
                  </a:lnTo>
                  <a:lnTo>
                    <a:pt x="299724" y="802798"/>
                  </a:lnTo>
                  <a:lnTo>
                    <a:pt x="266914" y="806049"/>
                  </a:lnTo>
                  <a:lnTo>
                    <a:pt x="230812" y="801850"/>
                  </a:lnTo>
                  <a:lnTo>
                    <a:pt x="184570" y="780578"/>
                  </a:lnTo>
                  <a:lnTo>
                    <a:pt x="149765" y="759485"/>
                  </a:lnTo>
                  <a:lnTo>
                    <a:pt x="115950" y="735999"/>
                  </a:lnTo>
                  <a:lnTo>
                    <a:pt x="69986" y="701799"/>
                  </a:lnTo>
                  <a:lnTo>
                    <a:pt x="0" y="65180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5" name="SMARTInkShape-1153"/>
            <p:cNvSpPr/>
            <p:nvPr>
              <p:custDataLst>
                <p:tags r:id="rId33"/>
              </p:custDataLst>
            </p:nvPr>
          </p:nvSpPr>
          <p:spPr>
            <a:xfrm>
              <a:off x="9105900" y="3400425"/>
              <a:ext cx="285751" cy="466726"/>
            </a:xfrm>
            <a:custGeom>
              <a:avLst/>
              <a:gdLst/>
              <a:ahLst/>
              <a:cxnLst/>
              <a:rect l="0" t="0" r="0" b="0"/>
              <a:pathLst>
                <a:path w="285751" h="466726">
                  <a:moveTo>
                    <a:pt x="0" y="0"/>
                  </a:moveTo>
                  <a:lnTo>
                    <a:pt x="0" y="0"/>
                  </a:lnTo>
                  <a:lnTo>
                    <a:pt x="5057" y="5056"/>
                  </a:lnTo>
                  <a:lnTo>
                    <a:pt x="9701" y="44547"/>
                  </a:lnTo>
                  <a:lnTo>
                    <a:pt x="19712" y="90761"/>
                  </a:lnTo>
                  <a:lnTo>
                    <a:pt x="25949" y="134842"/>
                  </a:lnTo>
                  <a:lnTo>
                    <a:pt x="27797" y="181418"/>
                  </a:lnTo>
                  <a:lnTo>
                    <a:pt x="25522" y="228731"/>
                  </a:lnTo>
                  <a:lnTo>
                    <a:pt x="20968" y="276264"/>
                  </a:lnTo>
                  <a:lnTo>
                    <a:pt x="16796" y="323861"/>
                  </a:lnTo>
                  <a:lnTo>
                    <a:pt x="11679" y="365834"/>
                  </a:lnTo>
                  <a:lnTo>
                    <a:pt x="7341" y="401201"/>
                  </a:lnTo>
                  <a:lnTo>
                    <a:pt x="430" y="444188"/>
                  </a:lnTo>
                  <a:lnTo>
                    <a:pt x="2878" y="405771"/>
                  </a:lnTo>
                  <a:lnTo>
                    <a:pt x="7556" y="370348"/>
                  </a:lnTo>
                  <a:lnTo>
                    <a:pt x="10767" y="345574"/>
                  </a:lnTo>
                  <a:lnTo>
                    <a:pt x="23416" y="307827"/>
                  </a:lnTo>
                  <a:lnTo>
                    <a:pt x="35396" y="270890"/>
                  </a:lnTo>
                  <a:lnTo>
                    <a:pt x="60692" y="229427"/>
                  </a:lnTo>
                  <a:lnTo>
                    <a:pt x="77774" y="212034"/>
                  </a:lnTo>
                  <a:lnTo>
                    <a:pt x="95949" y="200777"/>
                  </a:lnTo>
                  <a:lnTo>
                    <a:pt x="114611" y="197889"/>
                  </a:lnTo>
                  <a:lnTo>
                    <a:pt x="152462" y="204660"/>
                  </a:lnTo>
                  <a:lnTo>
                    <a:pt x="180993" y="223270"/>
                  </a:lnTo>
                  <a:lnTo>
                    <a:pt x="218021" y="259062"/>
                  </a:lnTo>
                  <a:lnTo>
                    <a:pt x="246815" y="302978"/>
                  </a:lnTo>
                  <a:lnTo>
                    <a:pt x="263630" y="335657"/>
                  </a:lnTo>
                  <a:lnTo>
                    <a:pt x="273737" y="379569"/>
                  </a:lnTo>
                  <a:lnTo>
                    <a:pt x="283436" y="425614"/>
                  </a:lnTo>
                  <a:lnTo>
                    <a:pt x="285750" y="4667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6" name="SMARTInkShape-1154"/>
            <p:cNvSpPr/>
            <p:nvPr>
              <p:custDataLst>
                <p:tags r:id="rId34"/>
              </p:custDataLst>
            </p:nvPr>
          </p:nvSpPr>
          <p:spPr>
            <a:xfrm>
              <a:off x="8591550" y="3590925"/>
              <a:ext cx="390526" cy="225217"/>
            </a:xfrm>
            <a:custGeom>
              <a:avLst/>
              <a:gdLst/>
              <a:ahLst/>
              <a:cxnLst/>
              <a:rect l="0" t="0" r="0" b="0"/>
              <a:pathLst>
                <a:path w="390526" h="225217">
                  <a:moveTo>
                    <a:pt x="0" y="0"/>
                  </a:moveTo>
                  <a:lnTo>
                    <a:pt x="0" y="0"/>
                  </a:lnTo>
                  <a:lnTo>
                    <a:pt x="5057" y="0"/>
                  </a:lnTo>
                  <a:lnTo>
                    <a:pt x="10361" y="2822"/>
                  </a:lnTo>
                  <a:lnTo>
                    <a:pt x="13257" y="5056"/>
                  </a:lnTo>
                  <a:lnTo>
                    <a:pt x="32056" y="39060"/>
                  </a:lnTo>
                  <a:lnTo>
                    <a:pt x="47058" y="80897"/>
                  </a:lnTo>
                  <a:lnTo>
                    <a:pt x="71342" y="128118"/>
                  </a:lnTo>
                  <a:lnTo>
                    <a:pt x="72961" y="133037"/>
                  </a:lnTo>
                  <a:lnTo>
                    <a:pt x="75099" y="135258"/>
                  </a:lnTo>
                  <a:lnTo>
                    <a:pt x="77583" y="135680"/>
                  </a:lnTo>
                  <a:lnTo>
                    <a:pt x="80297" y="134903"/>
                  </a:lnTo>
                  <a:lnTo>
                    <a:pt x="82107" y="133328"/>
                  </a:lnTo>
                  <a:lnTo>
                    <a:pt x="100616" y="94381"/>
                  </a:lnTo>
                  <a:lnTo>
                    <a:pt x="118125" y="62302"/>
                  </a:lnTo>
                  <a:lnTo>
                    <a:pt x="135659" y="45741"/>
                  </a:lnTo>
                  <a:lnTo>
                    <a:pt x="144254" y="41496"/>
                  </a:lnTo>
                  <a:lnTo>
                    <a:pt x="157246" y="45254"/>
                  </a:lnTo>
                  <a:lnTo>
                    <a:pt x="182411" y="62092"/>
                  </a:lnTo>
                  <a:lnTo>
                    <a:pt x="227890" y="107195"/>
                  </a:lnTo>
                  <a:lnTo>
                    <a:pt x="260256" y="151661"/>
                  </a:lnTo>
                  <a:lnTo>
                    <a:pt x="301972" y="196973"/>
                  </a:lnTo>
                  <a:lnTo>
                    <a:pt x="330005" y="225216"/>
                  </a:lnTo>
                  <a:lnTo>
                    <a:pt x="332186" y="223169"/>
                  </a:lnTo>
                  <a:lnTo>
                    <a:pt x="351393" y="178417"/>
                  </a:lnTo>
                  <a:lnTo>
                    <a:pt x="363879" y="139883"/>
                  </a:lnTo>
                  <a:lnTo>
                    <a:pt x="374281" y="101654"/>
                  </a:lnTo>
                  <a:lnTo>
                    <a:pt x="390525" y="285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7" name="SMARTInkShape-1155"/>
            <p:cNvSpPr/>
            <p:nvPr>
              <p:custDataLst>
                <p:tags r:id="rId35"/>
              </p:custDataLst>
            </p:nvPr>
          </p:nvSpPr>
          <p:spPr>
            <a:xfrm>
              <a:off x="8439150" y="3505200"/>
              <a:ext cx="28576" cy="85726"/>
            </a:xfrm>
            <a:custGeom>
              <a:avLst/>
              <a:gdLst/>
              <a:ahLst/>
              <a:cxnLst/>
              <a:rect l="0" t="0" r="0" b="0"/>
              <a:pathLst>
                <a:path w="28576" h="85726">
                  <a:moveTo>
                    <a:pt x="0" y="0"/>
                  </a:moveTo>
                  <a:lnTo>
                    <a:pt x="0" y="0"/>
                  </a:lnTo>
                  <a:lnTo>
                    <a:pt x="1059" y="9721"/>
                  </a:lnTo>
                  <a:lnTo>
                    <a:pt x="28575" y="857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8" name="SMARTInkShape-1156"/>
            <p:cNvSpPr/>
            <p:nvPr>
              <p:custDataLst>
                <p:tags r:id="rId36"/>
              </p:custDataLst>
            </p:nvPr>
          </p:nvSpPr>
          <p:spPr>
            <a:xfrm>
              <a:off x="8277225" y="3524250"/>
              <a:ext cx="57151" cy="142876"/>
            </a:xfrm>
            <a:custGeom>
              <a:avLst/>
              <a:gdLst/>
              <a:ahLst/>
              <a:cxnLst/>
              <a:rect l="0" t="0" r="0" b="0"/>
              <a:pathLst>
                <a:path w="57151" h="142876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9721" y="27026"/>
                  </a:lnTo>
                  <a:lnTo>
                    <a:pt x="30397" y="63511"/>
                  </a:lnTo>
                  <a:lnTo>
                    <a:pt x="48282" y="100545"/>
                  </a:lnTo>
                  <a:lnTo>
                    <a:pt x="57150" y="1428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87" name="SMARTInkShape-Group170"/>
          <p:cNvGrpSpPr/>
          <p:nvPr/>
        </p:nvGrpSpPr>
        <p:grpSpPr>
          <a:xfrm>
            <a:off x="4023587" y="5314950"/>
            <a:ext cx="4396514" cy="801523"/>
            <a:chOff x="4023587" y="5314950"/>
            <a:chExt cx="4396514" cy="801523"/>
          </a:xfrm>
        </p:grpSpPr>
        <p:sp>
          <p:nvSpPr>
            <p:cNvPr id="1070" name="SMARTInkShape-1157"/>
            <p:cNvSpPr/>
            <p:nvPr>
              <p:custDataLst>
                <p:tags r:id="rId13"/>
              </p:custDataLst>
            </p:nvPr>
          </p:nvSpPr>
          <p:spPr>
            <a:xfrm>
              <a:off x="8401050" y="5686425"/>
              <a:ext cx="19051" cy="161926"/>
            </a:xfrm>
            <a:custGeom>
              <a:avLst/>
              <a:gdLst/>
              <a:ahLst/>
              <a:cxnLst/>
              <a:rect l="0" t="0" r="0" b="0"/>
              <a:pathLst>
                <a:path w="19051" h="161926">
                  <a:moveTo>
                    <a:pt x="19050" y="0"/>
                  </a:moveTo>
                  <a:lnTo>
                    <a:pt x="19050" y="0"/>
                  </a:lnTo>
                  <a:lnTo>
                    <a:pt x="19050" y="33409"/>
                  </a:lnTo>
                  <a:lnTo>
                    <a:pt x="16228" y="74810"/>
                  </a:lnTo>
                  <a:lnTo>
                    <a:pt x="0" y="1619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1" name="SMARTInkShape-1158"/>
            <p:cNvSpPr/>
            <p:nvPr>
              <p:custDataLst>
                <p:tags r:id="rId14"/>
              </p:custDataLst>
            </p:nvPr>
          </p:nvSpPr>
          <p:spPr>
            <a:xfrm>
              <a:off x="8096250" y="5372492"/>
              <a:ext cx="238983" cy="384643"/>
            </a:xfrm>
            <a:custGeom>
              <a:avLst/>
              <a:gdLst/>
              <a:ahLst/>
              <a:cxnLst/>
              <a:rect l="0" t="0" r="0" b="0"/>
              <a:pathLst>
                <a:path w="238983" h="384643">
                  <a:moveTo>
                    <a:pt x="219075" y="9133"/>
                  </a:moveTo>
                  <a:lnTo>
                    <a:pt x="219075" y="9133"/>
                  </a:lnTo>
                  <a:lnTo>
                    <a:pt x="219075" y="932"/>
                  </a:lnTo>
                  <a:lnTo>
                    <a:pt x="203905" y="0"/>
                  </a:lnTo>
                  <a:lnTo>
                    <a:pt x="157243" y="8348"/>
                  </a:lnTo>
                  <a:lnTo>
                    <a:pt x="110469" y="30210"/>
                  </a:lnTo>
                  <a:lnTo>
                    <a:pt x="89647" y="40543"/>
                  </a:lnTo>
                  <a:lnTo>
                    <a:pt x="70072" y="60420"/>
                  </a:lnTo>
                  <a:lnTo>
                    <a:pt x="62892" y="80258"/>
                  </a:lnTo>
                  <a:lnTo>
                    <a:pt x="60979" y="91474"/>
                  </a:lnTo>
                  <a:lnTo>
                    <a:pt x="61819" y="100010"/>
                  </a:lnTo>
                  <a:lnTo>
                    <a:pt x="64496" y="106760"/>
                  </a:lnTo>
                  <a:lnTo>
                    <a:pt x="102029" y="148972"/>
                  </a:lnTo>
                  <a:lnTo>
                    <a:pt x="143768" y="173063"/>
                  </a:lnTo>
                  <a:lnTo>
                    <a:pt x="184072" y="203072"/>
                  </a:lnTo>
                  <a:lnTo>
                    <a:pt x="223951" y="234593"/>
                  </a:lnTo>
                  <a:lnTo>
                    <a:pt x="234648" y="255740"/>
                  </a:lnTo>
                  <a:lnTo>
                    <a:pt x="238982" y="268788"/>
                  </a:lnTo>
                  <a:lnTo>
                    <a:pt x="238153" y="297396"/>
                  </a:lnTo>
                  <a:lnTo>
                    <a:pt x="230729" y="324575"/>
                  </a:lnTo>
                  <a:lnTo>
                    <a:pt x="220374" y="343709"/>
                  </a:lnTo>
                  <a:lnTo>
                    <a:pt x="205894" y="356448"/>
                  </a:lnTo>
                  <a:lnTo>
                    <a:pt x="165671" y="373249"/>
                  </a:lnTo>
                  <a:lnTo>
                    <a:pt x="124565" y="384642"/>
                  </a:lnTo>
                  <a:lnTo>
                    <a:pt x="93353" y="380157"/>
                  </a:lnTo>
                  <a:lnTo>
                    <a:pt x="52590" y="364835"/>
                  </a:lnTo>
                  <a:lnTo>
                    <a:pt x="0" y="32345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2" name="SMARTInkShape-1159"/>
            <p:cNvSpPr/>
            <p:nvPr>
              <p:custDataLst>
                <p:tags r:id="rId15"/>
              </p:custDataLst>
            </p:nvPr>
          </p:nvSpPr>
          <p:spPr>
            <a:xfrm>
              <a:off x="7772400" y="5417582"/>
              <a:ext cx="304183" cy="345044"/>
            </a:xfrm>
            <a:custGeom>
              <a:avLst/>
              <a:gdLst/>
              <a:ahLst/>
              <a:cxnLst/>
              <a:rect l="0" t="0" r="0" b="0"/>
              <a:pathLst>
                <a:path w="304183" h="345044">
                  <a:moveTo>
                    <a:pt x="0" y="21193"/>
                  </a:moveTo>
                  <a:lnTo>
                    <a:pt x="0" y="21193"/>
                  </a:lnTo>
                  <a:lnTo>
                    <a:pt x="0" y="0"/>
                  </a:lnTo>
                  <a:lnTo>
                    <a:pt x="0" y="41790"/>
                  </a:lnTo>
                  <a:lnTo>
                    <a:pt x="2822" y="71270"/>
                  </a:lnTo>
                  <a:lnTo>
                    <a:pt x="10361" y="118228"/>
                  </a:lnTo>
                  <a:lnTo>
                    <a:pt x="19298" y="155072"/>
                  </a:lnTo>
                  <a:lnTo>
                    <a:pt x="26743" y="200391"/>
                  </a:lnTo>
                  <a:lnTo>
                    <a:pt x="38695" y="246737"/>
                  </a:lnTo>
                  <a:lnTo>
                    <a:pt x="55304" y="292152"/>
                  </a:lnTo>
                  <a:lnTo>
                    <a:pt x="55919" y="291791"/>
                  </a:lnTo>
                  <a:lnTo>
                    <a:pt x="56603" y="285745"/>
                  </a:lnTo>
                  <a:lnTo>
                    <a:pt x="46717" y="240717"/>
                  </a:lnTo>
                  <a:lnTo>
                    <a:pt x="39802" y="197200"/>
                  </a:lnTo>
                  <a:lnTo>
                    <a:pt x="38605" y="160362"/>
                  </a:lnTo>
                  <a:lnTo>
                    <a:pt x="38250" y="122636"/>
                  </a:lnTo>
                  <a:lnTo>
                    <a:pt x="40246" y="79566"/>
                  </a:lnTo>
                  <a:lnTo>
                    <a:pt x="53318" y="51189"/>
                  </a:lnTo>
                  <a:lnTo>
                    <a:pt x="82882" y="15448"/>
                  </a:lnTo>
                  <a:lnTo>
                    <a:pt x="109508" y="8057"/>
                  </a:lnTo>
                  <a:lnTo>
                    <a:pt x="154861" y="6717"/>
                  </a:lnTo>
                  <a:lnTo>
                    <a:pt x="198630" y="15747"/>
                  </a:lnTo>
                  <a:lnTo>
                    <a:pt x="223131" y="29692"/>
                  </a:lnTo>
                  <a:lnTo>
                    <a:pt x="256918" y="62030"/>
                  </a:lnTo>
                  <a:lnTo>
                    <a:pt x="282250" y="105264"/>
                  </a:lnTo>
                  <a:lnTo>
                    <a:pt x="297759" y="149748"/>
                  </a:lnTo>
                  <a:lnTo>
                    <a:pt x="302713" y="186754"/>
                  </a:lnTo>
                  <a:lnTo>
                    <a:pt x="304182" y="224529"/>
                  </a:lnTo>
                  <a:lnTo>
                    <a:pt x="301703" y="255498"/>
                  </a:lnTo>
                  <a:lnTo>
                    <a:pt x="285750" y="34504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3" name="SMARTInkShape-1160"/>
            <p:cNvSpPr/>
            <p:nvPr>
              <p:custDataLst>
                <p:tags r:id="rId16"/>
              </p:custDataLst>
            </p:nvPr>
          </p:nvSpPr>
          <p:spPr>
            <a:xfrm>
              <a:off x="7334250" y="5410889"/>
              <a:ext cx="352426" cy="304715"/>
            </a:xfrm>
            <a:custGeom>
              <a:avLst/>
              <a:gdLst/>
              <a:ahLst/>
              <a:cxnLst/>
              <a:rect l="0" t="0" r="0" b="0"/>
              <a:pathLst>
                <a:path w="352426" h="304715">
                  <a:moveTo>
                    <a:pt x="0" y="180286"/>
                  </a:moveTo>
                  <a:lnTo>
                    <a:pt x="0" y="180286"/>
                  </a:lnTo>
                  <a:lnTo>
                    <a:pt x="42194" y="179228"/>
                  </a:lnTo>
                  <a:lnTo>
                    <a:pt x="86265" y="172085"/>
                  </a:lnTo>
                  <a:lnTo>
                    <a:pt x="124572" y="171153"/>
                  </a:lnTo>
                  <a:lnTo>
                    <a:pt x="169717" y="163234"/>
                  </a:lnTo>
                  <a:lnTo>
                    <a:pt x="209207" y="154301"/>
                  </a:lnTo>
                  <a:lnTo>
                    <a:pt x="256071" y="144448"/>
                  </a:lnTo>
                  <a:lnTo>
                    <a:pt x="301650" y="129366"/>
                  </a:lnTo>
                  <a:lnTo>
                    <a:pt x="322328" y="124982"/>
                  </a:lnTo>
                  <a:lnTo>
                    <a:pt x="326011" y="122250"/>
                  </a:lnTo>
                  <a:lnTo>
                    <a:pt x="328466" y="118312"/>
                  </a:lnTo>
                  <a:lnTo>
                    <a:pt x="330102" y="113570"/>
                  </a:lnTo>
                  <a:lnTo>
                    <a:pt x="327349" y="91727"/>
                  </a:lnTo>
                  <a:lnTo>
                    <a:pt x="314774" y="70203"/>
                  </a:lnTo>
                  <a:lnTo>
                    <a:pt x="274133" y="25941"/>
                  </a:lnTo>
                  <a:lnTo>
                    <a:pt x="250411" y="7158"/>
                  </a:lnTo>
                  <a:lnTo>
                    <a:pt x="231653" y="1636"/>
                  </a:lnTo>
                  <a:lnTo>
                    <a:pt x="207632" y="0"/>
                  </a:lnTo>
                  <a:lnTo>
                    <a:pt x="195292" y="2439"/>
                  </a:lnTo>
                  <a:lnTo>
                    <a:pt x="185221" y="8110"/>
                  </a:lnTo>
                  <a:lnTo>
                    <a:pt x="155298" y="34977"/>
                  </a:lnTo>
                  <a:lnTo>
                    <a:pt x="141500" y="78788"/>
                  </a:lnTo>
                  <a:lnTo>
                    <a:pt x="135765" y="123519"/>
                  </a:lnTo>
                  <a:lnTo>
                    <a:pt x="134065" y="163584"/>
                  </a:lnTo>
                  <a:lnTo>
                    <a:pt x="141096" y="208502"/>
                  </a:lnTo>
                  <a:lnTo>
                    <a:pt x="155498" y="254220"/>
                  </a:lnTo>
                  <a:lnTo>
                    <a:pt x="178412" y="289082"/>
                  </a:lnTo>
                  <a:lnTo>
                    <a:pt x="199238" y="300253"/>
                  </a:lnTo>
                  <a:lnTo>
                    <a:pt x="212201" y="304714"/>
                  </a:lnTo>
                  <a:lnTo>
                    <a:pt x="243537" y="304026"/>
                  </a:lnTo>
                  <a:lnTo>
                    <a:pt x="275455" y="295607"/>
                  </a:lnTo>
                  <a:lnTo>
                    <a:pt x="310217" y="273016"/>
                  </a:lnTo>
                  <a:lnTo>
                    <a:pt x="352425" y="21838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4" name="SMARTInkShape-1161"/>
            <p:cNvSpPr/>
            <p:nvPr>
              <p:custDataLst>
                <p:tags r:id="rId17"/>
              </p:custDataLst>
            </p:nvPr>
          </p:nvSpPr>
          <p:spPr>
            <a:xfrm>
              <a:off x="7000875" y="5480038"/>
              <a:ext cx="303634" cy="552045"/>
            </a:xfrm>
            <a:custGeom>
              <a:avLst/>
              <a:gdLst/>
              <a:ahLst/>
              <a:cxnLst/>
              <a:rect l="0" t="0" r="0" b="0"/>
              <a:pathLst>
                <a:path w="303634" h="552045">
                  <a:moveTo>
                    <a:pt x="0" y="82562"/>
                  </a:moveTo>
                  <a:lnTo>
                    <a:pt x="0" y="82562"/>
                  </a:lnTo>
                  <a:lnTo>
                    <a:pt x="5057" y="128323"/>
                  </a:lnTo>
                  <a:lnTo>
                    <a:pt x="18314" y="163266"/>
                  </a:lnTo>
                  <a:lnTo>
                    <a:pt x="25535" y="210544"/>
                  </a:lnTo>
                  <a:lnTo>
                    <a:pt x="30046" y="243513"/>
                  </a:lnTo>
                  <a:lnTo>
                    <a:pt x="35578" y="275804"/>
                  </a:lnTo>
                  <a:lnTo>
                    <a:pt x="41566" y="307794"/>
                  </a:lnTo>
                  <a:lnTo>
                    <a:pt x="44932" y="339651"/>
                  </a:lnTo>
                  <a:lnTo>
                    <a:pt x="49650" y="384514"/>
                  </a:lnTo>
                  <a:lnTo>
                    <a:pt x="57750" y="427440"/>
                  </a:lnTo>
                  <a:lnTo>
                    <a:pt x="66853" y="468029"/>
                  </a:lnTo>
                  <a:lnTo>
                    <a:pt x="79411" y="510188"/>
                  </a:lnTo>
                  <a:lnTo>
                    <a:pt x="87716" y="545497"/>
                  </a:lnTo>
                  <a:lnTo>
                    <a:pt x="91901" y="551836"/>
                  </a:lnTo>
                  <a:lnTo>
                    <a:pt x="93018" y="552044"/>
                  </a:lnTo>
                  <a:lnTo>
                    <a:pt x="93762" y="551125"/>
                  </a:lnTo>
                  <a:lnTo>
                    <a:pt x="89753" y="534662"/>
                  </a:lnTo>
                  <a:lnTo>
                    <a:pt x="68356" y="488643"/>
                  </a:lnTo>
                  <a:lnTo>
                    <a:pt x="57648" y="453002"/>
                  </a:lnTo>
                  <a:lnTo>
                    <a:pt x="44950" y="412808"/>
                  </a:lnTo>
                  <a:lnTo>
                    <a:pt x="30605" y="367385"/>
                  </a:lnTo>
                  <a:lnTo>
                    <a:pt x="22474" y="320412"/>
                  </a:lnTo>
                  <a:lnTo>
                    <a:pt x="17242" y="272981"/>
                  </a:lnTo>
                  <a:lnTo>
                    <a:pt x="11812" y="225413"/>
                  </a:lnTo>
                  <a:lnTo>
                    <a:pt x="13025" y="177805"/>
                  </a:lnTo>
                  <a:lnTo>
                    <a:pt x="20087" y="135830"/>
                  </a:lnTo>
                  <a:lnTo>
                    <a:pt x="31704" y="100462"/>
                  </a:lnTo>
                  <a:lnTo>
                    <a:pt x="51375" y="65992"/>
                  </a:lnTo>
                  <a:lnTo>
                    <a:pt x="86466" y="30959"/>
                  </a:lnTo>
                  <a:lnTo>
                    <a:pt x="130517" y="11260"/>
                  </a:lnTo>
                  <a:lnTo>
                    <a:pt x="173713" y="0"/>
                  </a:lnTo>
                  <a:lnTo>
                    <a:pt x="207398" y="596"/>
                  </a:lnTo>
                  <a:lnTo>
                    <a:pt x="247225" y="10280"/>
                  </a:lnTo>
                  <a:lnTo>
                    <a:pt x="263689" y="21861"/>
                  </a:lnTo>
                  <a:lnTo>
                    <a:pt x="291505" y="50110"/>
                  </a:lnTo>
                  <a:lnTo>
                    <a:pt x="298892" y="68843"/>
                  </a:lnTo>
                  <a:lnTo>
                    <a:pt x="303633" y="110308"/>
                  </a:lnTo>
                  <a:lnTo>
                    <a:pt x="299398" y="139467"/>
                  </a:lnTo>
                  <a:lnTo>
                    <a:pt x="286384" y="168214"/>
                  </a:lnTo>
                  <a:lnTo>
                    <a:pt x="264066" y="191784"/>
                  </a:lnTo>
                  <a:lnTo>
                    <a:pt x="218729" y="225187"/>
                  </a:lnTo>
                  <a:lnTo>
                    <a:pt x="197754" y="236967"/>
                  </a:lnTo>
                  <a:lnTo>
                    <a:pt x="158313" y="248491"/>
                  </a:lnTo>
                  <a:lnTo>
                    <a:pt x="125577" y="251318"/>
                  </a:lnTo>
                  <a:lnTo>
                    <a:pt x="94710" y="244865"/>
                  </a:lnTo>
                  <a:lnTo>
                    <a:pt x="47625" y="22543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5" name="SMARTInkShape-1162"/>
            <p:cNvSpPr/>
            <p:nvPr>
              <p:custDataLst>
                <p:tags r:id="rId18"/>
              </p:custDataLst>
            </p:nvPr>
          </p:nvSpPr>
          <p:spPr>
            <a:xfrm>
              <a:off x="6686550" y="5530489"/>
              <a:ext cx="253822" cy="585984"/>
            </a:xfrm>
            <a:custGeom>
              <a:avLst/>
              <a:gdLst/>
              <a:ahLst/>
              <a:cxnLst/>
              <a:rect l="0" t="0" r="0" b="0"/>
              <a:pathLst>
                <a:path w="253822" h="585984">
                  <a:moveTo>
                    <a:pt x="0" y="127361"/>
                  </a:moveTo>
                  <a:lnTo>
                    <a:pt x="0" y="127361"/>
                  </a:lnTo>
                  <a:lnTo>
                    <a:pt x="10361" y="168806"/>
                  </a:lnTo>
                  <a:lnTo>
                    <a:pt x="19298" y="207374"/>
                  </a:lnTo>
                  <a:lnTo>
                    <a:pt x="25826" y="252315"/>
                  </a:lnTo>
                  <a:lnTo>
                    <a:pt x="28411" y="284496"/>
                  </a:lnTo>
                  <a:lnTo>
                    <a:pt x="33089" y="319966"/>
                  </a:lnTo>
                  <a:lnTo>
                    <a:pt x="38695" y="354074"/>
                  </a:lnTo>
                  <a:lnTo>
                    <a:pt x="44714" y="387930"/>
                  </a:lnTo>
                  <a:lnTo>
                    <a:pt x="50917" y="424144"/>
                  </a:lnTo>
                  <a:lnTo>
                    <a:pt x="55304" y="470120"/>
                  </a:lnTo>
                  <a:lnTo>
                    <a:pt x="66716" y="510553"/>
                  </a:lnTo>
                  <a:lnTo>
                    <a:pt x="75385" y="553479"/>
                  </a:lnTo>
                  <a:lnTo>
                    <a:pt x="83249" y="575469"/>
                  </a:lnTo>
                  <a:lnTo>
                    <a:pt x="89211" y="585106"/>
                  </a:lnTo>
                  <a:lnTo>
                    <a:pt x="90165" y="585983"/>
                  </a:lnTo>
                  <a:lnTo>
                    <a:pt x="75717" y="541957"/>
                  </a:lnTo>
                  <a:lnTo>
                    <a:pt x="63405" y="494771"/>
                  </a:lnTo>
                  <a:lnTo>
                    <a:pt x="53947" y="452240"/>
                  </a:lnTo>
                  <a:lnTo>
                    <a:pt x="49498" y="406125"/>
                  </a:lnTo>
                  <a:lnTo>
                    <a:pt x="43124" y="358948"/>
                  </a:lnTo>
                  <a:lnTo>
                    <a:pt x="34532" y="311455"/>
                  </a:lnTo>
                  <a:lnTo>
                    <a:pt x="30340" y="263870"/>
                  </a:lnTo>
                  <a:lnTo>
                    <a:pt x="29098" y="216256"/>
                  </a:lnTo>
                  <a:lnTo>
                    <a:pt x="28730" y="168634"/>
                  </a:lnTo>
                  <a:lnTo>
                    <a:pt x="33678" y="126067"/>
                  </a:lnTo>
                  <a:lnTo>
                    <a:pt x="46903" y="86644"/>
                  </a:lnTo>
                  <a:lnTo>
                    <a:pt x="64227" y="53208"/>
                  </a:lnTo>
                  <a:lnTo>
                    <a:pt x="87822" y="28249"/>
                  </a:lnTo>
                  <a:lnTo>
                    <a:pt x="124239" y="8457"/>
                  </a:lnTo>
                  <a:lnTo>
                    <a:pt x="143059" y="1137"/>
                  </a:lnTo>
                  <a:lnTo>
                    <a:pt x="159184" y="0"/>
                  </a:lnTo>
                  <a:lnTo>
                    <a:pt x="191840" y="7894"/>
                  </a:lnTo>
                  <a:lnTo>
                    <a:pt x="224529" y="26700"/>
                  </a:lnTo>
                  <a:lnTo>
                    <a:pt x="240196" y="43465"/>
                  </a:lnTo>
                  <a:lnTo>
                    <a:pt x="249629" y="60440"/>
                  </a:lnTo>
                  <a:lnTo>
                    <a:pt x="253821" y="75041"/>
                  </a:lnTo>
                  <a:lnTo>
                    <a:pt x="246068" y="110330"/>
                  </a:lnTo>
                  <a:lnTo>
                    <a:pt x="230366" y="139131"/>
                  </a:lnTo>
                  <a:lnTo>
                    <a:pt x="215627" y="151289"/>
                  </a:lnTo>
                  <a:lnTo>
                    <a:pt x="197434" y="159163"/>
                  </a:lnTo>
                  <a:lnTo>
                    <a:pt x="154083" y="164217"/>
                  </a:lnTo>
                  <a:lnTo>
                    <a:pt x="109576" y="160158"/>
                  </a:lnTo>
                  <a:lnTo>
                    <a:pt x="66565" y="147049"/>
                  </a:lnTo>
                  <a:lnTo>
                    <a:pt x="19050" y="11783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6" name="SMARTInkShape-1163"/>
            <p:cNvSpPr/>
            <p:nvPr>
              <p:custDataLst>
                <p:tags r:id="rId19"/>
              </p:custDataLst>
            </p:nvPr>
          </p:nvSpPr>
          <p:spPr>
            <a:xfrm>
              <a:off x="6250823" y="5552518"/>
              <a:ext cx="330953" cy="320187"/>
            </a:xfrm>
            <a:custGeom>
              <a:avLst/>
              <a:gdLst/>
              <a:ahLst/>
              <a:cxnLst/>
              <a:rect l="0" t="0" r="0" b="0"/>
              <a:pathLst>
                <a:path w="330953" h="320187">
                  <a:moveTo>
                    <a:pt x="216652" y="114857"/>
                  </a:moveTo>
                  <a:lnTo>
                    <a:pt x="216652" y="114857"/>
                  </a:lnTo>
                  <a:lnTo>
                    <a:pt x="216652" y="101600"/>
                  </a:lnTo>
                  <a:lnTo>
                    <a:pt x="206539" y="82354"/>
                  </a:lnTo>
                  <a:lnTo>
                    <a:pt x="190137" y="66656"/>
                  </a:lnTo>
                  <a:lnTo>
                    <a:pt x="156969" y="45325"/>
                  </a:lnTo>
                  <a:lnTo>
                    <a:pt x="125003" y="35458"/>
                  </a:lnTo>
                  <a:lnTo>
                    <a:pt x="108538" y="36530"/>
                  </a:lnTo>
                  <a:lnTo>
                    <a:pt x="94165" y="43356"/>
                  </a:lnTo>
                  <a:lnTo>
                    <a:pt x="80722" y="54504"/>
                  </a:lnTo>
                  <a:lnTo>
                    <a:pt x="48455" y="96640"/>
                  </a:lnTo>
                  <a:lnTo>
                    <a:pt x="24051" y="141676"/>
                  </a:lnTo>
                  <a:lnTo>
                    <a:pt x="11536" y="178778"/>
                  </a:lnTo>
                  <a:lnTo>
                    <a:pt x="2183" y="215523"/>
                  </a:lnTo>
                  <a:lnTo>
                    <a:pt x="0" y="250164"/>
                  </a:lnTo>
                  <a:lnTo>
                    <a:pt x="3240" y="281885"/>
                  </a:lnTo>
                  <a:lnTo>
                    <a:pt x="7703" y="293943"/>
                  </a:lnTo>
                  <a:lnTo>
                    <a:pt x="21128" y="310161"/>
                  </a:lnTo>
                  <a:lnTo>
                    <a:pt x="34855" y="318076"/>
                  </a:lnTo>
                  <a:lnTo>
                    <a:pt x="41479" y="320186"/>
                  </a:lnTo>
                  <a:lnTo>
                    <a:pt x="57306" y="316887"/>
                  </a:lnTo>
                  <a:lnTo>
                    <a:pt x="81244" y="303128"/>
                  </a:lnTo>
                  <a:lnTo>
                    <a:pt x="122385" y="258105"/>
                  </a:lnTo>
                  <a:lnTo>
                    <a:pt x="150268" y="221977"/>
                  </a:lnTo>
                  <a:lnTo>
                    <a:pt x="178639" y="184461"/>
                  </a:lnTo>
                  <a:lnTo>
                    <a:pt x="205036" y="146534"/>
                  </a:lnTo>
                  <a:lnTo>
                    <a:pt x="221559" y="108485"/>
                  </a:lnTo>
                  <a:lnTo>
                    <a:pt x="239390" y="71459"/>
                  </a:lnTo>
                  <a:lnTo>
                    <a:pt x="261556" y="29967"/>
                  </a:lnTo>
                  <a:lnTo>
                    <a:pt x="271383" y="1310"/>
                  </a:lnTo>
                  <a:lnTo>
                    <a:pt x="273248" y="0"/>
                  </a:lnTo>
                  <a:lnTo>
                    <a:pt x="275549" y="1244"/>
                  </a:lnTo>
                  <a:lnTo>
                    <a:pt x="278142" y="4190"/>
                  </a:lnTo>
                  <a:lnTo>
                    <a:pt x="288849" y="38277"/>
                  </a:lnTo>
                  <a:lnTo>
                    <a:pt x="292061" y="79504"/>
                  </a:lnTo>
                  <a:lnTo>
                    <a:pt x="292696" y="123043"/>
                  </a:lnTo>
                  <a:lnTo>
                    <a:pt x="300425" y="169822"/>
                  </a:lnTo>
                  <a:lnTo>
                    <a:pt x="312144" y="217005"/>
                  </a:lnTo>
                  <a:lnTo>
                    <a:pt x="330952" y="26725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7" name="SMARTInkShape-1164"/>
            <p:cNvSpPr/>
            <p:nvPr>
              <p:custDataLst>
                <p:tags r:id="rId20"/>
              </p:custDataLst>
            </p:nvPr>
          </p:nvSpPr>
          <p:spPr>
            <a:xfrm>
              <a:off x="5981701" y="5334000"/>
              <a:ext cx="228600" cy="600076"/>
            </a:xfrm>
            <a:custGeom>
              <a:avLst/>
              <a:gdLst/>
              <a:ahLst/>
              <a:cxnLst/>
              <a:rect l="0" t="0" r="0" b="0"/>
              <a:pathLst>
                <a:path w="228600" h="600076">
                  <a:moveTo>
                    <a:pt x="19049" y="0"/>
                  </a:moveTo>
                  <a:lnTo>
                    <a:pt x="19049" y="0"/>
                  </a:lnTo>
                  <a:lnTo>
                    <a:pt x="16227" y="38622"/>
                  </a:lnTo>
                  <a:lnTo>
                    <a:pt x="10848" y="81359"/>
                  </a:lnTo>
                  <a:lnTo>
                    <a:pt x="9916" y="128176"/>
                  </a:lnTo>
                  <a:lnTo>
                    <a:pt x="9698" y="161037"/>
                  </a:lnTo>
                  <a:lnTo>
                    <a:pt x="8543" y="194339"/>
                  </a:lnTo>
                  <a:lnTo>
                    <a:pt x="4502" y="230306"/>
                  </a:lnTo>
                  <a:lnTo>
                    <a:pt x="2000" y="267458"/>
                  </a:lnTo>
                  <a:lnTo>
                    <a:pt x="888" y="305137"/>
                  </a:lnTo>
                  <a:lnTo>
                    <a:pt x="394" y="343050"/>
                  </a:lnTo>
                  <a:lnTo>
                    <a:pt x="175" y="378244"/>
                  </a:lnTo>
                  <a:lnTo>
                    <a:pt x="51" y="424986"/>
                  </a:lnTo>
                  <a:lnTo>
                    <a:pt x="15" y="462824"/>
                  </a:lnTo>
                  <a:lnTo>
                    <a:pt x="2" y="509112"/>
                  </a:lnTo>
                  <a:lnTo>
                    <a:pt x="0" y="534919"/>
                  </a:lnTo>
                  <a:lnTo>
                    <a:pt x="0" y="534412"/>
                  </a:lnTo>
                  <a:lnTo>
                    <a:pt x="7538" y="492089"/>
                  </a:lnTo>
                  <a:lnTo>
                    <a:pt x="11758" y="456249"/>
                  </a:lnTo>
                  <a:lnTo>
                    <a:pt x="16889" y="418819"/>
                  </a:lnTo>
                  <a:lnTo>
                    <a:pt x="21231" y="378094"/>
                  </a:lnTo>
                  <a:lnTo>
                    <a:pt x="32043" y="338158"/>
                  </a:lnTo>
                  <a:lnTo>
                    <a:pt x="54659" y="296220"/>
                  </a:lnTo>
                  <a:lnTo>
                    <a:pt x="73227" y="277093"/>
                  </a:lnTo>
                  <a:lnTo>
                    <a:pt x="94281" y="271319"/>
                  </a:lnTo>
                  <a:lnTo>
                    <a:pt x="118102" y="270870"/>
                  </a:lnTo>
                  <a:lnTo>
                    <a:pt x="135745" y="277726"/>
                  </a:lnTo>
                  <a:lnTo>
                    <a:pt x="157577" y="293486"/>
                  </a:lnTo>
                  <a:lnTo>
                    <a:pt x="177452" y="321673"/>
                  </a:lnTo>
                  <a:lnTo>
                    <a:pt x="191690" y="356836"/>
                  </a:lnTo>
                  <a:lnTo>
                    <a:pt x="202611" y="399123"/>
                  </a:lnTo>
                  <a:lnTo>
                    <a:pt x="212550" y="445166"/>
                  </a:lnTo>
                  <a:lnTo>
                    <a:pt x="222198" y="487266"/>
                  </a:lnTo>
                  <a:lnTo>
                    <a:pt x="226702" y="526551"/>
                  </a:lnTo>
                  <a:lnTo>
                    <a:pt x="228037" y="570059"/>
                  </a:lnTo>
                  <a:lnTo>
                    <a:pt x="228599" y="6000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8" name="SMARTInkShape-1165"/>
            <p:cNvSpPr/>
            <p:nvPr>
              <p:custDataLst>
                <p:tags r:id="rId21"/>
              </p:custDataLst>
            </p:nvPr>
          </p:nvSpPr>
          <p:spPr>
            <a:xfrm>
              <a:off x="5762625" y="5362575"/>
              <a:ext cx="28576" cy="76201"/>
            </a:xfrm>
            <a:custGeom>
              <a:avLst/>
              <a:gdLst/>
              <a:ahLst/>
              <a:cxnLst/>
              <a:rect l="0" t="0" r="0" b="0"/>
              <a:pathLst>
                <a:path w="28576" h="76201">
                  <a:moveTo>
                    <a:pt x="0" y="0"/>
                  </a:moveTo>
                  <a:lnTo>
                    <a:pt x="0" y="0"/>
                  </a:lnTo>
                  <a:lnTo>
                    <a:pt x="1059" y="15209"/>
                  </a:lnTo>
                  <a:lnTo>
                    <a:pt x="21734" y="61995"/>
                  </a:lnTo>
                  <a:lnTo>
                    <a:pt x="28575" y="762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9" name="SMARTInkShape-1166"/>
            <p:cNvSpPr/>
            <p:nvPr>
              <p:custDataLst>
                <p:tags r:id="rId22"/>
              </p:custDataLst>
            </p:nvPr>
          </p:nvSpPr>
          <p:spPr>
            <a:xfrm>
              <a:off x="5734050" y="5391150"/>
              <a:ext cx="1" cy="47626"/>
            </a:xfrm>
            <a:custGeom>
              <a:avLst/>
              <a:gdLst/>
              <a:ahLst/>
              <a:cxnLst/>
              <a:rect l="0" t="0" r="0" b="0"/>
              <a:pathLst>
                <a:path w="1" h="47626">
                  <a:moveTo>
                    <a:pt x="0" y="0"/>
                  </a:moveTo>
                  <a:lnTo>
                    <a:pt x="0" y="0"/>
                  </a:lnTo>
                  <a:lnTo>
                    <a:pt x="0" y="476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0" name="SMARTInkShape-1167"/>
            <p:cNvSpPr/>
            <p:nvPr>
              <p:custDataLst>
                <p:tags r:id="rId23"/>
              </p:custDataLst>
            </p:nvPr>
          </p:nvSpPr>
          <p:spPr>
            <a:xfrm>
              <a:off x="5334000" y="5619750"/>
              <a:ext cx="247651" cy="76201"/>
            </a:xfrm>
            <a:custGeom>
              <a:avLst/>
              <a:gdLst/>
              <a:ahLst/>
              <a:cxnLst/>
              <a:rect l="0" t="0" r="0" b="0"/>
              <a:pathLst>
                <a:path w="247651" h="76201">
                  <a:moveTo>
                    <a:pt x="0" y="76200"/>
                  </a:moveTo>
                  <a:lnTo>
                    <a:pt x="0" y="76200"/>
                  </a:lnTo>
                  <a:lnTo>
                    <a:pt x="0" y="71144"/>
                  </a:lnTo>
                  <a:lnTo>
                    <a:pt x="3175" y="69654"/>
                  </a:lnTo>
                  <a:lnTo>
                    <a:pt x="47682" y="59332"/>
                  </a:lnTo>
                  <a:lnTo>
                    <a:pt x="87196" y="44319"/>
                  </a:lnTo>
                  <a:lnTo>
                    <a:pt x="131720" y="38271"/>
                  </a:lnTo>
                  <a:lnTo>
                    <a:pt x="178458" y="27982"/>
                  </a:lnTo>
                  <a:lnTo>
                    <a:pt x="2476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1" name="SMARTInkShape-1168"/>
            <p:cNvSpPr/>
            <p:nvPr>
              <p:custDataLst>
                <p:tags r:id="rId24"/>
              </p:custDataLst>
            </p:nvPr>
          </p:nvSpPr>
          <p:spPr>
            <a:xfrm>
              <a:off x="5448300" y="5438775"/>
              <a:ext cx="28576" cy="495301"/>
            </a:xfrm>
            <a:custGeom>
              <a:avLst/>
              <a:gdLst/>
              <a:ahLst/>
              <a:cxnLst/>
              <a:rect l="0" t="0" r="0" b="0"/>
              <a:pathLst>
                <a:path w="28576" h="495301">
                  <a:moveTo>
                    <a:pt x="0" y="0"/>
                  </a:moveTo>
                  <a:lnTo>
                    <a:pt x="0" y="0"/>
                  </a:lnTo>
                  <a:lnTo>
                    <a:pt x="0" y="45761"/>
                  </a:lnTo>
                  <a:lnTo>
                    <a:pt x="0" y="80704"/>
                  </a:lnTo>
                  <a:lnTo>
                    <a:pt x="0" y="122925"/>
                  </a:lnTo>
                  <a:lnTo>
                    <a:pt x="0" y="168949"/>
                  </a:lnTo>
                  <a:lnTo>
                    <a:pt x="0" y="203147"/>
                  </a:lnTo>
                  <a:lnTo>
                    <a:pt x="0" y="239513"/>
                  </a:lnTo>
                  <a:lnTo>
                    <a:pt x="0" y="276842"/>
                  </a:lnTo>
                  <a:lnTo>
                    <a:pt x="0" y="314599"/>
                  </a:lnTo>
                  <a:lnTo>
                    <a:pt x="1059" y="351489"/>
                  </a:lnTo>
                  <a:lnTo>
                    <a:pt x="5057" y="385523"/>
                  </a:lnTo>
                  <a:lnTo>
                    <a:pt x="8201" y="429377"/>
                  </a:lnTo>
                  <a:lnTo>
                    <a:pt x="16868" y="466913"/>
                  </a:lnTo>
                  <a:lnTo>
                    <a:pt x="28575" y="4953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2" name="SMARTInkShape-1169"/>
            <p:cNvSpPr/>
            <p:nvPr>
              <p:custDataLst>
                <p:tags r:id="rId25"/>
              </p:custDataLst>
            </p:nvPr>
          </p:nvSpPr>
          <p:spPr>
            <a:xfrm>
              <a:off x="5002335" y="5539047"/>
              <a:ext cx="350716" cy="375979"/>
            </a:xfrm>
            <a:custGeom>
              <a:avLst/>
              <a:gdLst/>
              <a:ahLst/>
              <a:cxnLst/>
              <a:rect l="0" t="0" r="0" b="0"/>
              <a:pathLst>
                <a:path w="350716" h="375979">
                  <a:moveTo>
                    <a:pt x="322140" y="42603"/>
                  </a:moveTo>
                  <a:lnTo>
                    <a:pt x="322140" y="42603"/>
                  </a:lnTo>
                  <a:lnTo>
                    <a:pt x="317084" y="37547"/>
                  </a:lnTo>
                  <a:lnTo>
                    <a:pt x="314601" y="32242"/>
                  </a:lnTo>
                  <a:lnTo>
                    <a:pt x="313939" y="29346"/>
                  </a:lnTo>
                  <a:lnTo>
                    <a:pt x="304737" y="23305"/>
                  </a:lnTo>
                  <a:lnTo>
                    <a:pt x="265011" y="8704"/>
                  </a:lnTo>
                  <a:lnTo>
                    <a:pt x="225429" y="0"/>
                  </a:lnTo>
                  <a:lnTo>
                    <a:pt x="207190" y="32"/>
                  </a:lnTo>
                  <a:lnTo>
                    <a:pt x="160130" y="4974"/>
                  </a:lnTo>
                  <a:lnTo>
                    <a:pt x="131615" y="12992"/>
                  </a:lnTo>
                  <a:lnTo>
                    <a:pt x="90713" y="36950"/>
                  </a:lnTo>
                  <a:lnTo>
                    <a:pt x="60247" y="62800"/>
                  </a:lnTo>
                  <a:lnTo>
                    <a:pt x="24323" y="109429"/>
                  </a:lnTo>
                  <a:lnTo>
                    <a:pt x="6944" y="138956"/>
                  </a:lnTo>
                  <a:lnTo>
                    <a:pt x="0" y="183501"/>
                  </a:lnTo>
                  <a:lnTo>
                    <a:pt x="1618" y="213467"/>
                  </a:lnTo>
                  <a:lnTo>
                    <a:pt x="11647" y="252038"/>
                  </a:lnTo>
                  <a:lnTo>
                    <a:pt x="20455" y="265507"/>
                  </a:lnTo>
                  <a:lnTo>
                    <a:pt x="43355" y="287835"/>
                  </a:lnTo>
                  <a:lnTo>
                    <a:pt x="58536" y="294470"/>
                  </a:lnTo>
                  <a:lnTo>
                    <a:pt x="94152" y="298728"/>
                  </a:lnTo>
                  <a:lnTo>
                    <a:pt x="112862" y="293668"/>
                  </a:lnTo>
                  <a:lnTo>
                    <a:pt x="150744" y="273171"/>
                  </a:lnTo>
                  <a:lnTo>
                    <a:pt x="190784" y="232108"/>
                  </a:lnTo>
                  <a:lnTo>
                    <a:pt x="222227" y="189750"/>
                  </a:lnTo>
                  <a:lnTo>
                    <a:pt x="242324" y="153113"/>
                  </a:lnTo>
                  <a:lnTo>
                    <a:pt x="256628" y="115446"/>
                  </a:lnTo>
                  <a:lnTo>
                    <a:pt x="270942" y="72397"/>
                  </a:lnTo>
                  <a:lnTo>
                    <a:pt x="283181" y="25296"/>
                  </a:lnTo>
                  <a:lnTo>
                    <a:pt x="283467" y="21540"/>
                  </a:lnTo>
                  <a:lnTo>
                    <a:pt x="283658" y="21153"/>
                  </a:lnTo>
                  <a:lnTo>
                    <a:pt x="291610" y="68716"/>
                  </a:lnTo>
                  <a:lnTo>
                    <a:pt x="299219" y="106314"/>
                  </a:lnTo>
                  <a:lnTo>
                    <a:pt x="303001" y="144265"/>
                  </a:lnTo>
                  <a:lnTo>
                    <a:pt x="310354" y="183380"/>
                  </a:lnTo>
                  <a:lnTo>
                    <a:pt x="319236" y="226955"/>
                  </a:lnTo>
                  <a:lnTo>
                    <a:pt x="327513" y="268206"/>
                  </a:lnTo>
                  <a:lnTo>
                    <a:pt x="331493" y="311355"/>
                  </a:lnTo>
                  <a:lnTo>
                    <a:pt x="339704" y="355356"/>
                  </a:lnTo>
                  <a:lnTo>
                    <a:pt x="350715" y="37597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3" name="SMARTInkShape-1170"/>
            <p:cNvSpPr/>
            <p:nvPr>
              <p:custDataLst>
                <p:tags r:id="rId26"/>
              </p:custDataLst>
            </p:nvPr>
          </p:nvSpPr>
          <p:spPr>
            <a:xfrm>
              <a:off x="4640115" y="5314950"/>
              <a:ext cx="312886" cy="619126"/>
            </a:xfrm>
            <a:custGeom>
              <a:avLst/>
              <a:gdLst/>
              <a:ahLst/>
              <a:cxnLst/>
              <a:rect l="0" t="0" r="0" b="0"/>
              <a:pathLst>
                <a:path w="312886" h="619126">
                  <a:moveTo>
                    <a:pt x="8085" y="0"/>
                  </a:moveTo>
                  <a:lnTo>
                    <a:pt x="8085" y="0"/>
                  </a:lnTo>
                  <a:lnTo>
                    <a:pt x="13141" y="46741"/>
                  </a:lnTo>
                  <a:lnTo>
                    <a:pt x="16286" y="87698"/>
                  </a:lnTo>
                  <a:lnTo>
                    <a:pt x="17218" y="131700"/>
                  </a:lnTo>
                  <a:lnTo>
                    <a:pt x="17494" y="178252"/>
                  </a:lnTo>
                  <a:lnTo>
                    <a:pt x="17558" y="212573"/>
                  </a:lnTo>
                  <a:lnTo>
                    <a:pt x="17587" y="248993"/>
                  </a:lnTo>
                  <a:lnTo>
                    <a:pt x="17600" y="286347"/>
                  </a:lnTo>
                  <a:lnTo>
                    <a:pt x="17605" y="321293"/>
                  </a:lnTo>
                  <a:lnTo>
                    <a:pt x="17608" y="354464"/>
                  </a:lnTo>
                  <a:lnTo>
                    <a:pt x="17609" y="401830"/>
                  </a:lnTo>
                  <a:lnTo>
                    <a:pt x="16551" y="443146"/>
                  </a:lnTo>
                  <a:lnTo>
                    <a:pt x="11064" y="481140"/>
                  </a:lnTo>
                  <a:lnTo>
                    <a:pt x="3421" y="527733"/>
                  </a:lnTo>
                  <a:lnTo>
                    <a:pt x="1800" y="530680"/>
                  </a:lnTo>
                  <a:lnTo>
                    <a:pt x="720" y="530529"/>
                  </a:lnTo>
                  <a:lnTo>
                    <a:pt x="0" y="528311"/>
                  </a:lnTo>
                  <a:lnTo>
                    <a:pt x="6449" y="487788"/>
                  </a:lnTo>
                  <a:lnTo>
                    <a:pt x="14891" y="449448"/>
                  </a:lnTo>
                  <a:lnTo>
                    <a:pt x="25153" y="406102"/>
                  </a:lnTo>
                  <a:lnTo>
                    <a:pt x="41129" y="365978"/>
                  </a:lnTo>
                  <a:lnTo>
                    <a:pt x="60327" y="327278"/>
                  </a:lnTo>
                  <a:lnTo>
                    <a:pt x="94722" y="281919"/>
                  </a:lnTo>
                  <a:lnTo>
                    <a:pt x="137147" y="251951"/>
                  </a:lnTo>
                  <a:lnTo>
                    <a:pt x="168740" y="242221"/>
                  </a:lnTo>
                  <a:lnTo>
                    <a:pt x="213378" y="249451"/>
                  </a:lnTo>
                  <a:lnTo>
                    <a:pt x="237262" y="262210"/>
                  </a:lnTo>
                  <a:lnTo>
                    <a:pt x="254933" y="279521"/>
                  </a:lnTo>
                  <a:lnTo>
                    <a:pt x="276782" y="314126"/>
                  </a:lnTo>
                  <a:lnTo>
                    <a:pt x="294543" y="357422"/>
                  </a:lnTo>
                  <a:lnTo>
                    <a:pt x="301806" y="404823"/>
                  </a:lnTo>
                  <a:lnTo>
                    <a:pt x="307256" y="440272"/>
                  </a:lnTo>
                  <a:lnTo>
                    <a:pt x="310384" y="474370"/>
                  </a:lnTo>
                  <a:lnTo>
                    <a:pt x="311773" y="507165"/>
                  </a:lnTo>
                  <a:lnTo>
                    <a:pt x="312391" y="539379"/>
                  </a:lnTo>
                  <a:lnTo>
                    <a:pt x="312885" y="6191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4" name="SMARTInkShape-1171"/>
            <p:cNvSpPr/>
            <p:nvPr>
              <p:custDataLst>
                <p:tags r:id="rId27"/>
              </p:custDataLst>
            </p:nvPr>
          </p:nvSpPr>
          <p:spPr>
            <a:xfrm>
              <a:off x="4229100" y="5524500"/>
              <a:ext cx="371476" cy="376893"/>
            </a:xfrm>
            <a:custGeom>
              <a:avLst/>
              <a:gdLst/>
              <a:ahLst/>
              <a:cxnLst/>
              <a:rect l="0" t="0" r="0" b="0"/>
              <a:pathLst>
                <a:path w="371476" h="376893">
                  <a:moveTo>
                    <a:pt x="0" y="0"/>
                  </a:moveTo>
                  <a:lnTo>
                    <a:pt x="0" y="0"/>
                  </a:lnTo>
                  <a:lnTo>
                    <a:pt x="2822" y="36231"/>
                  </a:lnTo>
                  <a:lnTo>
                    <a:pt x="7539" y="82349"/>
                  </a:lnTo>
                  <a:lnTo>
                    <a:pt x="8937" y="125647"/>
                  </a:lnTo>
                  <a:lnTo>
                    <a:pt x="12173" y="171990"/>
                  </a:lnTo>
                  <a:lnTo>
                    <a:pt x="17012" y="219235"/>
                  </a:lnTo>
                  <a:lnTo>
                    <a:pt x="18446" y="263927"/>
                  </a:lnTo>
                  <a:lnTo>
                    <a:pt x="21693" y="303978"/>
                  </a:lnTo>
                  <a:lnTo>
                    <a:pt x="27215" y="345325"/>
                  </a:lnTo>
                  <a:lnTo>
                    <a:pt x="28456" y="376892"/>
                  </a:lnTo>
                  <a:lnTo>
                    <a:pt x="38920" y="330548"/>
                  </a:lnTo>
                  <a:lnTo>
                    <a:pt x="44815" y="295077"/>
                  </a:lnTo>
                  <a:lnTo>
                    <a:pt x="54083" y="247474"/>
                  </a:lnTo>
                  <a:lnTo>
                    <a:pt x="64591" y="211262"/>
                  </a:lnTo>
                  <a:lnTo>
                    <a:pt x="83745" y="167280"/>
                  </a:lnTo>
                  <a:lnTo>
                    <a:pt x="92253" y="152664"/>
                  </a:lnTo>
                  <a:lnTo>
                    <a:pt x="103091" y="142639"/>
                  </a:lnTo>
                  <a:lnTo>
                    <a:pt x="120607" y="137478"/>
                  </a:lnTo>
                  <a:lnTo>
                    <a:pt x="131204" y="136102"/>
                  </a:lnTo>
                  <a:lnTo>
                    <a:pt x="151447" y="143040"/>
                  </a:lnTo>
                  <a:lnTo>
                    <a:pt x="169968" y="156707"/>
                  </a:lnTo>
                  <a:lnTo>
                    <a:pt x="191237" y="182251"/>
                  </a:lnTo>
                  <a:lnTo>
                    <a:pt x="217043" y="228768"/>
                  </a:lnTo>
                  <a:lnTo>
                    <a:pt x="237439" y="276247"/>
                  </a:lnTo>
                  <a:lnTo>
                    <a:pt x="253910" y="323853"/>
                  </a:lnTo>
                  <a:lnTo>
                    <a:pt x="266683" y="356306"/>
                  </a:lnTo>
                  <a:lnTo>
                    <a:pt x="274100" y="365792"/>
                  </a:lnTo>
                  <a:lnTo>
                    <a:pt x="284453" y="373535"/>
                  </a:lnTo>
                  <a:lnTo>
                    <a:pt x="298932" y="374860"/>
                  </a:lnTo>
                  <a:lnTo>
                    <a:pt x="307238" y="373732"/>
                  </a:lnTo>
                  <a:lnTo>
                    <a:pt x="312775" y="370863"/>
                  </a:lnTo>
                  <a:lnTo>
                    <a:pt x="316467" y="366833"/>
                  </a:lnTo>
                  <a:lnTo>
                    <a:pt x="333563" y="319784"/>
                  </a:lnTo>
                  <a:lnTo>
                    <a:pt x="341056" y="272247"/>
                  </a:lnTo>
                  <a:lnTo>
                    <a:pt x="347410" y="229657"/>
                  </a:lnTo>
                  <a:lnTo>
                    <a:pt x="355995" y="188578"/>
                  </a:lnTo>
                  <a:lnTo>
                    <a:pt x="371475" y="1047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5" name="SMARTInkShape-1172"/>
            <p:cNvSpPr/>
            <p:nvPr>
              <p:custDataLst>
                <p:tags r:id="rId28"/>
              </p:custDataLst>
            </p:nvPr>
          </p:nvSpPr>
          <p:spPr>
            <a:xfrm>
              <a:off x="4095750" y="5448300"/>
              <a:ext cx="9526" cy="123826"/>
            </a:xfrm>
            <a:custGeom>
              <a:avLst/>
              <a:gdLst/>
              <a:ahLst/>
              <a:cxnLst/>
              <a:rect l="0" t="0" r="0" b="0"/>
              <a:pathLst>
                <a:path w="9526" h="123826">
                  <a:moveTo>
                    <a:pt x="9525" y="0"/>
                  </a:moveTo>
                  <a:lnTo>
                    <a:pt x="9525" y="0"/>
                  </a:lnTo>
                  <a:lnTo>
                    <a:pt x="6703" y="41418"/>
                  </a:lnTo>
                  <a:lnTo>
                    <a:pt x="0" y="1238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6" name="SMARTInkShape-1173"/>
            <p:cNvSpPr/>
            <p:nvPr>
              <p:custDataLst>
                <p:tags r:id="rId29"/>
              </p:custDataLst>
            </p:nvPr>
          </p:nvSpPr>
          <p:spPr>
            <a:xfrm>
              <a:off x="4023587" y="5467350"/>
              <a:ext cx="15014" cy="142876"/>
            </a:xfrm>
            <a:custGeom>
              <a:avLst/>
              <a:gdLst/>
              <a:ahLst/>
              <a:cxnLst/>
              <a:rect l="0" t="0" r="0" b="0"/>
              <a:pathLst>
                <a:path w="15014" h="142876">
                  <a:moveTo>
                    <a:pt x="5488" y="0"/>
                  </a:moveTo>
                  <a:lnTo>
                    <a:pt x="5488" y="0"/>
                  </a:lnTo>
                  <a:lnTo>
                    <a:pt x="432" y="0"/>
                  </a:lnTo>
                  <a:lnTo>
                    <a:pt x="0" y="1058"/>
                  </a:lnTo>
                  <a:lnTo>
                    <a:pt x="4090" y="10361"/>
                  </a:lnTo>
                  <a:lnTo>
                    <a:pt x="6362" y="49381"/>
                  </a:lnTo>
                  <a:lnTo>
                    <a:pt x="11979" y="90243"/>
                  </a:lnTo>
                  <a:lnTo>
                    <a:pt x="15013" y="1428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92" name="SMARTInkShape-Group171"/>
          <p:cNvGrpSpPr/>
          <p:nvPr/>
        </p:nvGrpSpPr>
        <p:grpSpPr>
          <a:xfrm>
            <a:off x="8725168" y="5334000"/>
            <a:ext cx="990333" cy="619126"/>
            <a:chOff x="8725168" y="5334000"/>
            <a:chExt cx="990333" cy="619126"/>
          </a:xfrm>
        </p:grpSpPr>
        <p:sp>
          <p:nvSpPr>
            <p:cNvPr id="1088" name="SMARTInkShape-1174"/>
            <p:cNvSpPr/>
            <p:nvPr>
              <p:custDataLst>
                <p:tags r:id="rId9"/>
              </p:custDataLst>
            </p:nvPr>
          </p:nvSpPr>
          <p:spPr>
            <a:xfrm>
              <a:off x="9353550" y="5562600"/>
              <a:ext cx="361951" cy="60883"/>
            </a:xfrm>
            <a:custGeom>
              <a:avLst/>
              <a:gdLst/>
              <a:ahLst/>
              <a:cxnLst/>
              <a:rect l="0" t="0" r="0" b="0"/>
              <a:pathLst>
                <a:path w="361951" h="60883">
                  <a:moveTo>
                    <a:pt x="0" y="47625"/>
                  </a:moveTo>
                  <a:lnTo>
                    <a:pt x="0" y="47625"/>
                  </a:lnTo>
                  <a:lnTo>
                    <a:pt x="18828" y="50447"/>
                  </a:lnTo>
                  <a:lnTo>
                    <a:pt x="57106" y="60882"/>
                  </a:lnTo>
                  <a:lnTo>
                    <a:pt x="100881" y="59902"/>
                  </a:lnTo>
                  <a:lnTo>
                    <a:pt x="143956" y="52909"/>
                  </a:lnTo>
                  <a:lnTo>
                    <a:pt x="183530" y="44134"/>
                  </a:lnTo>
                  <a:lnTo>
                    <a:pt x="222066" y="34832"/>
                  </a:lnTo>
                  <a:lnTo>
                    <a:pt x="260296" y="25372"/>
                  </a:lnTo>
                  <a:lnTo>
                    <a:pt x="298434" y="15866"/>
                  </a:lnTo>
                  <a:lnTo>
                    <a:pt x="3619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9" name="SMARTInkShape-1175"/>
            <p:cNvSpPr/>
            <p:nvPr>
              <p:custDataLst>
                <p:tags r:id="rId10"/>
              </p:custDataLst>
            </p:nvPr>
          </p:nvSpPr>
          <p:spPr>
            <a:xfrm>
              <a:off x="9467884" y="5334000"/>
              <a:ext cx="19017" cy="619126"/>
            </a:xfrm>
            <a:custGeom>
              <a:avLst/>
              <a:gdLst/>
              <a:ahLst/>
              <a:cxnLst/>
              <a:rect l="0" t="0" r="0" b="0"/>
              <a:pathLst>
                <a:path w="19017" h="619126">
                  <a:moveTo>
                    <a:pt x="19016" y="0"/>
                  </a:moveTo>
                  <a:lnTo>
                    <a:pt x="19016" y="0"/>
                  </a:lnTo>
                  <a:lnTo>
                    <a:pt x="13959" y="42616"/>
                  </a:lnTo>
                  <a:lnTo>
                    <a:pt x="10815" y="84829"/>
                  </a:lnTo>
                  <a:lnTo>
                    <a:pt x="10079" y="118135"/>
                  </a:lnTo>
                  <a:lnTo>
                    <a:pt x="9753" y="154105"/>
                  </a:lnTo>
                  <a:lnTo>
                    <a:pt x="9607" y="191257"/>
                  </a:lnTo>
                  <a:lnTo>
                    <a:pt x="9543" y="228937"/>
                  </a:lnTo>
                  <a:lnTo>
                    <a:pt x="8455" y="267908"/>
                  </a:lnTo>
                  <a:lnTo>
                    <a:pt x="4445" y="309923"/>
                  </a:lnTo>
                  <a:lnTo>
                    <a:pt x="1957" y="356113"/>
                  </a:lnTo>
                  <a:lnTo>
                    <a:pt x="851" y="402748"/>
                  </a:lnTo>
                  <a:lnTo>
                    <a:pt x="360" y="444640"/>
                  </a:lnTo>
                  <a:lnTo>
                    <a:pt x="141" y="484425"/>
                  </a:lnTo>
                  <a:lnTo>
                    <a:pt x="44" y="522217"/>
                  </a:lnTo>
                  <a:lnTo>
                    <a:pt x="0" y="556652"/>
                  </a:lnTo>
                  <a:lnTo>
                    <a:pt x="6518" y="599063"/>
                  </a:lnTo>
                  <a:lnTo>
                    <a:pt x="9491" y="6191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0" name="SMARTInkShape-1176"/>
            <p:cNvSpPr/>
            <p:nvPr>
              <p:custDataLst>
                <p:tags r:id="rId11"/>
              </p:custDataLst>
            </p:nvPr>
          </p:nvSpPr>
          <p:spPr>
            <a:xfrm>
              <a:off x="9072856" y="5452789"/>
              <a:ext cx="241869" cy="375739"/>
            </a:xfrm>
            <a:custGeom>
              <a:avLst/>
              <a:gdLst/>
              <a:ahLst/>
              <a:cxnLst/>
              <a:rect l="0" t="0" r="0" b="0"/>
              <a:pathLst>
                <a:path w="241869" h="375739">
                  <a:moveTo>
                    <a:pt x="52094" y="62186"/>
                  </a:moveTo>
                  <a:lnTo>
                    <a:pt x="52094" y="62186"/>
                  </a:lnTo>
                  <a:lnTo>
                    <a:pt x="52094" y="53985"/>
                  </a:lnTo>
                  <a:lnTo>
                    <a:pt x="51036" y="68131"/>
                  </a:lnTo>
                  <a:lnTo>
                    <a:pt x="47037" y="79293"/>
                  </a:lnTo>
                  <a:lnTo>
                    <a:pt x="21503" y="126382"/>
                  </a:lnTo>
                  <a:lnTo>
                    <a:pt x="11162" y="161758"/>
                  </a:lnTo>
                  <a:lnTo>
                    <a:pt x="6452" y="199051"/>
                  </a:lnTo>
                  <a:lnTo>
                    <a:pt x="0" y="236911"/>
                  </a:lnTo>
                  <a:lnTo>
                    <a:pt x="2489" y="280027"/>
                  </a:lnTo>
                  <a:lnTo>
                    <a:pt x="5999" y="309470"/>
                  </a:lnTo>
                  <a:lnTo>
                    <a:pt x="25851" y="352357"/>
                  </a:lnTo>
                  <a:lnTo>
                    <a:pt x="38313" y="363306"/>
                  </a:lnTo>
                  <a:lnTo>
                    <a:pt x="53378" y="370642"/>
                  </a:lnTo>
                  <a:lnTo>
                    <a:pt x="86770" y="375738"/>
                  </a:lnTo>
                  <a:lnTo>
                    <a:pt x="102431" y="370523"/>
                  </a:lnTo>
                  <a:lnTo>
                    <a:pt x="133298" y="349928"/>
                  </a:lnTo>
                  <a:lnTo>
                    <a:pt x="173756" y="308844"/>
                  </a:lnTo>
                  <a:lnTo>
                    <a:pt x="200892" y="266484"/>
                  </a:lnTo>
                  <a:lnTo>
                    <a:pt x="220243" y="229846"/>
                  </a:lnTo>
                  <a:lnTo>
                    <a:pt x="234326" y="187122"/>
                  </a:lnTo>
                  <a:lnTo>
                    <a:pt x="240145" y="146006"/>
                  </a:lnTo>
                  <a:lnTo>
                    <a:pt x="241868" y="107012"/>
                  </a:lnTo>
                  <a:lnTo>
                    <a:pt x="237322" y="68648"/>
                  </a:lnTo>
                  <a:lnTo>
                    <a:pt x="224217" y="35526"/>
                  </a:lnTo>
                  <a:lnTo>
                    <a:pt x="206928" y="10660"/>
                  </a:lnTo>
                  <a:lnTo>
                    <a:pt x="186173" y="2244"/>
                  </a:lnTo>
                  <a:lnTo>
                    <a:pt x="173229" y="0"/>
                  </a:lnTo>
                  <a:lnTo>
                    <a:pt x="150383" y="3150"/>
                  </a:lnTo>
                  <a:lnTo>
                    <a:pt x="129644" y="12665"/>
                  </a:lnTo>
                  <a:lnTo>
                    <a:pt x="109844" y="27476"/>
                  </a:lnTo>
                  <a:lnTo>
                    <a:pt x="80847" y="68835"/>
                  </a:lnTo>
                  <a:lnTo>
                    <a:pt x="61619" y="10028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1" name="SMARTInkShape-1177"/>
            <p:cNvSpPr/>
            <p:nvPr>
              <p:custDataLst>
                <p:tags r:id="rId12"/>
              </p:custDataLst>
            </p:nvPr>
          </p:nvSpPr>
          <p:spPr>
            <a:xfrm>
              <a:off x="8725168" y="5411508"/>
              <a:ext cx="265931" cy="370168"/>
            </a:xfrm>
            <a:custGeom>
              <a:avLst/>
              <a:gdLst/>
              <a:ahLst/>
              <a:cxnLst/>
              <a:rect l="0" t="0" r="0" b="0"/>
              <a:pathLst>
                <a:path w="265931" h="370168">
                  <a:moveTo>
                    <a:pt x="56882" y="112992"/>
                  </a:moveTo>
                  <a:lnTo>
                    <a:pt x="56882" y="112992"/>
                  </a:lnTo>
                  <a:lnTo>
                    <a:pt x="48681" y="112992"/>
                  </a:lnTo>
                  <a:lnTo>
                    <a:pt x="42694" y="118049"/>
                  </a:lnTo>
                  <a:lnTo>
                    <a:pt x="31188" y="164085"/>
                  </a:lnTo>
                  <a:lnTo>
                    <a:pt x="21546" y="209867"/>
                  </a:lnTo>
                  <a:lnTo>
                    <a:pt x="19601" y="246823"/>
                  </a:lnTo>
                  <a:lnTo>
                    <a:pt x="19025" y="290229"/>
                  </a:lnTo>
                  <a:lnTo>
                    <a:pt x="16032" y="334840"/>
                  </a:lnTo>
                  <a:lnTo>
                    <a:pt x="10149" y="364457"/>
                  </a:lnTo>
                  <a:lnTo>
                    <a:pt x="9851" y="364243"/>
                  </a:lnTo>
                  <a:lnTo>
                    <a:pt x="2789" y="317607"/>
                  </a:lnTo>
                  <a:lnTo>
                    <a:pt x="637" y="277453"/>
                  </a:lnTo>
                  <a:lnTo>
                    <a:pt x="0" y="232512"/>
                  </a:lnTo>
                  <a:lnTo>
                    <a:pt x="870" y="185682"/>
                  </a:lnTo>
                  <a:lnTo>
                    <a:pt x="7360" y="138294"/>
                  </a:lnTo>
                  <a:lnTo>
                    <a:pt x="17044" y="92854"/>
                  </a:lnTo>
                  <a:lnTo>
                    <a:pt x="38742" y="47984"/>
                  </a:lnTo>
                  <a:lnTo>
                    <a:pt x="51995" y="29066"/>
                  </a:lnTo>
                  <a:lnTo>
                    <a:pt x="68469" y="13603"/>
                  </a:lnTo>
                  <a:lnTo>
                    <a:pt x="89195" y="5319"/>
                  </a:lnTo>
                  <a:lnTo>
                    <a:pt x="131939" y="0"/>
                  </a:lnTo>
                  <a:lnTo>
                    <a:pt x="161318" y="4137"/>
                  </a:lnTo>
                  <a:lnTo>
                    <a:pt x="190131" y="22177"/>
                  </a:lnTo>
                  <a:lnTo>
                    <a:pt x="227482" y="65951"/>
                  </a:lnTo>
                  <a:lnTo>
                    <a:pt x="247129" y="99759"/>
                  </a:lnTo>
                  <a:lnTo>
                    <a:pt x="260713" y="140468"/>
                  </a:lnTo>
                  <a:lnTo>
                    <a:pt x="264738" y="182163"/>
                  </a:lnTo>
                  <a:lnTo>
                    <a:pt x="265930" y="228031"/>
                  </a:lnTo>
                  <a:lnTo>
                    <a:pt x="263461" y="272314"/>
                  </a:lnTo>
                  <a:lnTo>
                    <a:pt x="258850" y="309423"/>
                  </a:lnTo>
                  <a:lnTo>
                    <a:pt x="250617" y="356994"/>
                  </a:lnTo>
                  <a:lnTo>
                    <a:pt x="247382" y="37016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01" name="SMARTInkShape-Group172"/>
          <p:cNvGrpSpPr/>
          <p:nvPr/>
        </p:nvGrpSpPr>
        <p:grpSpPr>
          <a:xfrm>
            <a:off x="9829800" y="5095875"/>
            <a:ext cx="1209676" cy="1014108"/>
            <a:chOff x="9829800" y="5095875"/>
            <a:chExt cx="1209676" cy="1014108"/>
          </a:xfrm>
        </p:grpSpPr>
        <p:sp>
          <p:nvSpPr>
            <p:cNvPr id="1093" name="SMARTInkShape-1178"/>
            <p:cNvSpPr/>
            <p:nvPr>
              <p:custDataLst>
                <p:tags r:id="rId1"/>
              </p:custDataLst>
            </p:nvPr>
          </p:nvSpPr>
          <p:spPr>
            <a:xfrm>
              <a:off x="9972675" y="5095875"/>
              <a:ext cx="19051" cy="171451"/>
            </a:xfrm>
            <a:custGeom>
              <a:avLst/>
              <a:gdLst/>
              <a:ahLst/>
              <a:cxnLst/>
              <a:rect l="0" t="0" r="0" b="0"/>
              <a:pathLst>
                <a:path w="19051" h="171451">
                  <a:moveTo>
                    <a:pt x="19050" y="0"/>
                  </a:moveTo>
                  <a:lnTo>
                    <a:pt x="19050" y="0"/>
                  </a:lnTo>
                  <a:lnTo>
                    <a:pt x="19050" y="39773"/>
                  </a:lnTo>
                  <a:lnTo>
                    <a:pt x="13993" y="77284"/>
                  </a:lnTo>
                  <a:lnTo>
                    <a:pt x="5793" y="116855"/>
                  </a:lnTo>
                  <a:lnTo>
                    <a:pt x="0" y="1714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4" name="SMARTInkShape-1179"/>
            <p:cNvSpPr/>
            <p:nvPr>
              <p:custDataLst>
                <p:tags r:id="rId2"/>
              </p:custDataLst>
            </p:nvPr>
          </p:nvSpPr>
          <p:spPr>
            <a:xfrm>
              <a:off x="9829800" y="5181600"/>
              <a:ext cx="1" cy="85726"/>
            </a:xfrm>
            <a:custGeom>
              <a:avLst/>
              <a:gdLst/>
              <a:ahLst/>
              <a:cxnLst/>
              <a:rect l="0" t="0" r="0" b="0"/>
              <a:pathLst>
                <a:path w="1" h="85726">
                  <a:moveTo>
                    <a:pt x="0" y="0"/>
                  </a:moveTo>
                  <a:lnTo>
                    <a:pt x="0" y="0"/>
                  </a:lnTo>
                  <a:lnTo>
                    <a:pt x="0" y="857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5" name="SMARTInkShape-1180"/>
            <p:cNvSpPr/>
            <p:nvPr>
              <p:custDataLst>
                <p:tags r:id="rId3"/>
              </p:custDataLst>
            </p:nvPr>
          </p:nvSpPr>
          <p:spPr>
            <a:xfrm>
              <a:off x="10972800" y="5353050"/>
              <a:ext cx="66676" cy="180976"/>
            </a:xfrm>
            <a:custGeom>
              <a:avLst/>
              <a:gdLst/>
              <a:ahLst/>
              <a:cxnLst/>
              <a:rect l="0" t="0" r="0" b="0"/>
              <a:pathLst>
                <a:path w="66676" h="180976">
                  <a:moveTo>
                    <a:pt x="66675" y="0"/>
                  </a:moveTo>
                  <a:lnTo>
                    <a:pt x="66675" y="0"/>
                  </a:lnTo>
                  <a:lnTo>
                    <a:pt x="56314" y="38622"/>
                  </a:lnTo>
                  <a:lnTo>
                    <a:pt x="39229" y="81359"/>
                  </a:lnTo>
                  <a:lnTo>
                    <a:pt x="23075" y="128450"/>
                  </a:lnTo>
                  <a:lnTo>
                    <a:pt x="0" y="1809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6" name="SMARTInkShape-1181"/>
            <p:cNvSpPr/>
            <p:nvPr>
              <p:custDataLst>
                <p:tags r:id="rId4"/>
              </p:custDataLst>
            </p:nvPr>
          </p:nvSpPr>
          <p:spPr>
            <a:xfrm>
              <a:off x="10925175" y="5314950"/>
              <a:ext cx="19051" cy="152401"/>
            </a:xfrm>
            <a:custGeom>
              <a:avLst/>
              <a:gdLst/>
              <a:ahLst/>
              <a:cxnLst/>
              <a:rect l="0" t="0" r="0" b="0"/>
              <a:pathLst>
                <a:path w="19051" h="152401">
                  <a:moveTo>
                    <a:pt x="19050" y="0"/>
                  </a:moveTo>
                  <a:lnTo>
                    <a:pt x="19050" y="0"/>
                  </a:lnTo>
                  <a:lnTo>
                    <a:pt x="19050" y="41445"/>
                  </a:lnTo>
                  <a:lnTo>
                    <a:pt x="16228" y="77191"/>
                  </a:lnTo>
                  <a:lnTo>
                    <a:pt x="0" y="1524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7" name="SMARTInkShape-1182"/>
            <p:cNvSpPr/>
            <p:nvPr>
              <p:custDataLst>
                <p:tags r:id="rId5"/>
              </p:custDataLst>
            </p:nvPr>
          </p:nvSpPr>
          <p:spPr>
            <a:xfrm>
              <a:off x="10658475" y="5438775"/>
              <a:ext cx="114301" cy="671208"/>
            </a:xfrm>
            <a:custGeom>
              <a:avLst/>
              <a:gdLst/>
              <a:ahLst/>
              <a:cxnLst/>
              <a:rect l="0" t="0" r="0" b="0"/>
              <a:pathLst>
                <a:path w="114301" h="671208">
                  <a:moveTo>
                    <a:pt x="114300" y="0"/>
                  </a:moveTo>
                  <a:lnTo>
                    <a:pt x="114300" y="0"/>
                  </a:lnTo>
                  <a:lnTo>
                    <a:pt x="114300" y="40704"/>
                  </a:lnTo>
                  <a:lnTo>
                    <a:pt x="113242" y="86435"/>
                  </a:lnTo>
                  <a:lnTo>
                    <a:pt x="109243" y="118849"/>
                  </a:lnTo>
                  <a:lnTo>
                    <a:pt x="103939" y="154422"/>
                  </a:lnTo>
                  <a:lnTo>
                    <a:pt x="98053" y="192457"/>
                  </a:lnTo>
                  <a:lnTo>
                    <a:pt x="91909" y="234055"/>
                  </a:lnTo>
                  <a:lnTo>
                    <a:pt x="85652" y="277238"/>
                  </a:lnTo>
                  <a:lnTo>
                    <a:pt x="78285" y="320067"/>
                  </a:lnTo>
                  <a:lnTo>
                    <a:pt x="67954" y="360269"/>
                  </a:lnTo>
                  <a:lnTo>
                    <a:pt x="61952" y="399303"/>
                  </a:lnTo>
                  <a:lnTo>
                    <a:pt x="57167" y="438876"/>
                  </a:lnTo>
                  <a:lnTo>
                    <a:pt x="47985" y="481159"/>
                  </a:lnTo>
                  <a:lnTo>
                    <a:pt x="39670" y="519002"/>
                  </a:lnTo>
                  <a:lnTo>
                    <a:pt x="32448" y="553458"/>
                  </a:lnTo>
                  <a:lnTo>
                    <a:pt x="25710" y="586412"/>
                  </a:lnTo>
                  <a:lnTo>
                    <a:pt x="15965" y="629658"/>
                  </a:lnTo>
                  <a:lnTo>
                    <a:pt x="9739" y="664872"/>
                  </a:lnTo>
                  <a:lnTo>
                    <a:pt x="7551" y="668673"/>
                  </a:lnTo>
                  <a:lnTo>
                    <a:pt x="5035" y="671207"/>
                  </a:lnTo>
                  <a:lnTo>
                    <a:pt x="3356" y="670779"/>
                  </a:lnTo>
                  <a:lnTo>
                    <a:pt x="0" y="6572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8" name="SMARTInkShape-1183"/>
            <p:cNvSpPr/>
            <p:nvPr>
              <p:custDataLst>
                <p:tags r:id="rId6"/>
              </p:custDataLst>
            </p:nvPr>
          </p:nvSpPr>
          <p:spPr>
            <a:xfrm>
              <a:off x="10601325" y="5467350"/>
              <a:ext cx="57151" cy="371476"/>
            </a:xfrm>
            <a:custGeom>
              <a:avLst/>
              <a:gdLst/>
              <a:ahLst/>
              <a:cxnLst/>
              <a:rect l="0" t="0" r="0" b="0"/>
              <a:pathLst>
                <a:path w="57151" h="371476">
                  <a:moveTo>
                    <a:pt x="0" y="0"/>
                  </a:moveTo>
                  <a:lnTo>
                    <a:pt x="0" y="0"/>
                  </a:lnTo>
                  <a:lnTo>
                    <a:pt x="1058" y="39060"/>
                  </a:lnTo>
                  <a:lnTo>
                    <a:pt x="6546" y="75308"/>
                  </a:lnTo>
                  <a:lnTo>
                    <a:pt x="9700" y="119092"/>
                  </a:lnTo>
                  <a:lnTo>
                    <a:pt x="15810" y="165579"/>
                  </a:lnTo>
                  <a:lnTo>
                    <a:pt x="18090" y="212867"/>
                  </a:lnTo>
                  <a:lnTo>
                    <a:pt x="19824" y="259334"/>
                  </a:lnTo>
                  <a:lnTo>
                    <a:pt x="26569" y="298267"/>
                  </a:lnTo>
                  <a:lnTo>
                    <a:pt x="41428" y="343503"/>
                  </a:lnTo>
                  <a:lnTo>
                    <a:pt x="57150" y="3714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9" name="SMARTInkShape-1184"/>
            <p:cNvSpPr/>
            <p:nvPr>
              <p:custDataLst>
                <p:tags r:id="rId7"/>
              </p:custDataLst>
            </p:nvPr>
          </p:nvSpPr>
          <p:spPr>
            <a:xfrm>
              <a:off x="10315575" y="5257800"/>
              <a:ext cx="228601" cy="552451"/>
            </a:xfrm>
            <a:custGeom>
              <a:avLst/>
              <a:gdLst/>
              <a:ahLst/>
              <a:cxnLst/>
              <a:rect l="0" t="0" r="0" b="0"/>
              <a:pathLst>
                <a:path w="228601" h="552451">
                  <a:moveTo>
                    <a:pt x="0" y="0"/>
                  </a:moveTo>
                  <a:lnTo>
                    <a:pt x="0" y="0"/>
                  </a:lnTo>
                  <a:lnTo>
                    <a:pt x="2823" y="41418"/>
                  </a:lnTo>
                  <a:lnTo>
                    <a:pt x="8202" y="81912"/>
                  </a:lnTo>
                  <a:lnTo>
                    <a:pt x="14188" y="118227"/>
                  </a:lnTo>
                  <a:lnTo>
                    <a:pt x="17611" y="160854"/>
                  </a:lnTo>
                  <a:lnTo>
                    <a:pt x="18411" y="194257"/>
                  </a:lnTo>
                  <a:lnTo>
                    <a:pt x="19824" y="230270"/>
                  </a:lnTo>
                  <a:lnTo>
                    <a:pt x="23980" y="267442"/>
                  </a:lnTo>
                  <a:lnTo>
                    <a:pt x="26533" y="302308"/>
                  </a:lnTo>
                  <a:lnTo>
                    <a:pt x="27667" y="336500"/>
                  </a:lnTo>
                  <a:lnTo>
                    <a:pt x="28172" y="372864"/>
                  </a:lnTo>
                  <a:lnTo>
                    <a:pt x="28456" y="418924"/>
                  </a:lnTo>
                  <a:lnTo>
                    <a:pt x="28540" y="459382"/>
                  </a:lnTo>
                  <a:lnTo>
                    <a:pt x="28568" y="501259"/>
                  </a:lnTo>
                  <a:lnTo>
                    <a:pt x="28573" y="513118"/>
                  </a:lnTo>
                  <a:lnTo>
                    <a:pt x="25752" y="521916"/>
                  </a:lnTo>
                  <a:lnTo>
                    <a:pt x="23517" y="525744"/>
                  </a:lnTo>
                  <a:lnTo>
                    <a:pt x="22029" y="525121"/>
                  </a:lnTo>
                  <a:lnTo>
                    <a:pt x="20373" y="515962"/>
                  </a:lnTo>
                  <a:lnTo>
                    <a:pt x="26916" y="478920"/>
                  </a:lnTo>
                  <a:lnTo>
                    <a:pt x="32424" y="440748"/>
                  </a:lnTo>
                  <a:lnTo>
                    <a:pt x="38400" y="406849"/>
                  </a:lnTo>
                  <a:lnTo>
                    <a:pt x="50535" y="363965"/>
                  </a:lnTo>
                  <a:lnTo>
                    <a:pt x="64715" y="324447"/>
                  </a:lnTo>
                  <a:lnTo>
                    <a:pt x="74271" y="300832"/>
                  </a:lnTo>
                  <a:lnTo>
                    <a:pt x="111400" y="255825"/>
                  </a:lnTo>
                  <a:lnTo>
                    <a:pt x="134255" y="243840"/>
                  </a:lnTo>
                  <a:lnTo>
                    <a:pt x="148216" y="240665"/>
                  </a:lnTo>
                  <a:lnTo>
                    <a:pt x="154902" y="241935"/>
                  </a:lnTo>
                  <a:lnTo>
                    <a:pt x="167976" y="248991"/>
                  </a:lnTo>
                  <a:lnTo>
                    <a:pt x="192293" y="285089"/>
                  </a:lnTo>
                  <a:lnTo>
                    <a:pt x="204436" y="325888"/>
                  </a:lnTo>
                  <a:lnTo>
                    <a:pt x="213092" y="364788"/>
                  </a:lnTo>
                  <a:lnTo>
                    <a:pt x="217301" y="403125"/>
                  </a:lnTo>
                  <a:lnTo>
                    <a:pt x="223607" y="441295"/>
                  </a:lnTo>
                  <a:lnTo>
                    <a:pt x="227119" y="479416"/>
                  </a:lnTo>
                  <a:lnTo>
                    <a:pt x="228406" y="526918"/>
                  </a:lnTo>
                  <a:lnTo>
                    <a:pt x="228600" y="5524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0" name="SMARTInkShape-1185"/>
            <p:cNvSpPr/>
            <p:nvPr>
              <p:custDataLst>
                <p:tags r:id="rId8"/>
              </p:custDataLst>
            </p:nvPr>
          </p:nvSpPr>
          <p:spPr>
            <a:xfrm>
              <a:off x="9963150" y="5429250"/>
              <a:ext cx="323851" cy="326628"/>
            </a:xfrm>
            <a:custGeom>
              <a:avLst/>
              <a:gdLst/>
              <a:ahLst/>
              <a:cxnLst/>
              <a:rect l="0" t="0" r="0" b="0"/>
              <a:pathLst>
                <a:path w="323851" h="326628">
                  <a:moveTo>
                    <a:pt x="0" y="85725"/>
                  </a:moveTo>
                  <a:lnTo>
                    <a:pt x="0" y="85725"/>
                  </a:lnTo>
                  <a:lnTo>
                    <a:pt x="7541" y="116809"/>
                  </a:lnTo>
                  <a:lnTo>
                    <a:pt x="15810" y="163314"/>
                  </a:lnTo>
                  <a:lnTo>
                    <a:pt x="21233" y="210451"/>
                  </a:lnTo>
                  <a:lnTo>
                    <a:pt x="32181" y="255472"/>
                  </a:lnTo>
                  <a:lnTo>
                    <a:pt x="45594" y="293881"/>
                  </a:lnTo>
                  <a:lnTo>
                    <a:pt x="63481" y="324542"/>
                  </a:lnTo>
                  <a:lnTo>
                    <a:pt x="65604" y="326428"/>
                  </a:lnTo>
                  <a:lnTo>
                    <a:pt x="68077" y="326627"/>
                  </a:lnTo>
                  <a:lnTo>
                    <a:pt x="70785" y="325702"/>
                  </a:lnTo>
                  <a:lnTo>
                    <a:pt x="73793" y="310562"/>
                  </a:lnTo>
                  <a:lnTo>
                    <a:pt x="75487" y="266643"/>
                  </a:lnTo>
                  <a:lnTo>
                    <a:pt x="75882" y="230691"/>
                  </a:lnTo>
                  <a:lnTo>
                    <a:pt x="77165" y="187709"/>
                  </a:lnTo>
                  <a:lnTo>
                    <a:pt x="83719" y="147027"/>
                  </a:lnTo>
                  <a:lnTo>
                    <a:pt x="86951" y="130963"/>
                  </a:lnTo>
                  <a:lnTo>
                    <a:pt x="95442" y="113239"/>
                  </a:lnTo>
                  <a:lnTo>
                    <a:pt x="101729" y="109359"/>
                  </a:lnTo>
                  <a:lnTo>
                    <a:pt x="109094" y="108889"/>
                  </a:lnTo>
                  <a:lnTo>
                    <a:pt x="138672" y="118287"/>
                  </a:lnTo>
                  <a:lnTo>
                    <a:pt x="158445" y="137354"/>
                  </a:lnTo>
                  <a:lnTo>
                    <a:pt x="182921" y="181502"/>
                  </a:lnTo>
                  <a:lnTo>
                    <a:pt x="211923" y="228669"/>
                  </a:lnTo>
                  <a:lnTo>
                    <a:pt x="236308" y="271178"/>
                  </a:lnTo>
                  <a:lnTo>
                    <a:pt x="264968" y="310986"/>
                  </a:lnTo>
                  <a:lnTo>
                    <a:pt x="274045" y="318133"/>
                  </a:lnTo>
                  <a:lnTo>
                    <a:pt x="277946" y="320039"/>
                  </a:lnTo>
                  <a:lnTo>
                    <a:pt x="281606" y="319192"/>
                  </a:lnTo>
                  <a:lnTo>
                    <a:pt x="288494" y="312608"/>
                  </a:lnTo>
                  <a:lnTo>
                    <a:pt x="293266" y="286888"/>
                  </a:lnTo>
                  <a:lnTo>
                    <a:pt x="294382" y="255917"/>
                  </a:lnTo>
                  <a:lnTo>
                    <a:pt x="294878" y="220632"/>
                  </a:lnTo>
                  <a:lnTo>
                    <a:pt x="296216" y="176967"/>
                  </a:lnTo>
                  <a:lnTo>
                    <a:pt x="301786" y="138278"/>
                  </a:lnTo>
                  <a:lnTo>
                    <a:pt x="307028" y="96224"/>
                  </a:lnTo>
                  <a:lnTo>
                    <a:pt x="312883" y="52286"/>
                  </a:lnTo>
                  <a:lnTo>
                    <a:pt x="3238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6131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1.1 Methods of 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Some scientific explanations change over time.</a:t>
            </a:r>
          </a:p>
          <a:p>
            <a:pPr lvl="1"/>
            <a:r>
              <a:rPr lang="en-US" sz="2800" dirty="0"/>
              <a:t>Why???</a:t>
            </a:r>
          </a:p>
          <a:p>
            <a:pPr lvl="1"/>
            <a:endParaRPr lang="en-US" sz="2800" dirty="0" smtClean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r>
              <a:rPr lang="en-US" sz="2800" dirty="0"/>
              <a:t>How can we solve a scientific problem?</a:t>
            </a:r>
          </a:p>
          <a:p>
            <a:pPr lvl="1"/>
            <a:r>
              <a:rPr lang="en-US" sz="2800" dirty="0"/>
              <a:t>The scientific method!!!</a:t>
            </a:r>
          </a:p>
          <a:p>
            <a:endParaRPr lang="en-US" dirty="0"/>
          </a:p>
        </p:txBody>
      </p:sp>
      <p:grpSp>
        <p:nvGrpSpPr>
          <p:cNvPr id="440" name="SMARTInkShape-Group173"/>
          <p:cNvGrpSpPr/>
          <p:nvPr/>
        </p:nvGrpSpPr>
        <p:grpSpPr>
          <a:xfrm>
            <a:off x="1133475" y="3171825"/>
            <a:ext cx="3619074" cy="904876"/>
            <a:chOff x="1133475" y="3171825"/>
            <a:chExt cx="3619074" cy="904876"/>
          </a:xfrm>
        </p:grpSpPr>
        <p:sp>
          <p:nvSpPr>
            <p:cNvPr id="428" name="SMARTInkShape-1186"/>
            <p:cNvSpPr/>
            <p:nvPr>
              <p:custDataLst>
                <p:tags r:id="rId27"/>
              </p:custDataLst>
            </p:nvPr>
          </p:nvSpPr>
          <p:spPr>
            <a:xfrm>
              <a:off x="1276350" y="3181350"/>
              <a:ext cx="95251" cy="476251"/>
            </a:xfrm>
            <a:custGeom>
              <a:avLst/>
              <a:gdLst/>
              <a:ahLst/>
              <a:cxnLst/>
              <a:rect l="0" t="0" r="0" b="0"/>
              <a:pathLst>
                <a:path w="95251" h="476251">
                  <a:moveTo>
                    <a:pt x="0" y="0"/>
                  </a:moveTo>
                  <a:lnTo>
                    <a:pt x="0" y="0"/>
                  </a:lnTo>
                  <a:lnTo>
                    <a:pt x="10361" y="29189"/>
                  </a:lnTo>
                  <a:lnTo>
                    <a:pt x="22390" y="74440"/>
                  </a:lnTo>
                  <a:lnTo>
                    <a:pt x="31799" y="109310"/>
                  </a:lnTo>
                  <a:lnTo>
                    <a:pt x="41290" y="151509"/>
                  </a:lnTo>
                  <a:lnTo>
                    <a:pt x="50804" y="192470"/>
                  </a:lnTo>
                  <a:lnTo>
                    <a:pt x="60326" y="236475"/>
                  </a:lnTo>
                  <a:lnTo>
                    <a:pt x="69850" y="283027"/>
                  </a:lnTo>
                  <a:lnTo>
                    <a:pt x="74319" y="330334"/>
                  </a:lnTo>
                  <a:lnTo>
                    <a:pt x="80699" y="372808"/>
                  </a:lnTo>
                  <a:lnTo>
                    <a:pt x="84236" y="412204"/>
                  </a:lnTo>
                  <a:lnTo>
                    <a:pt x="95250" y="4762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9" name="SMARTInkShape-1187"/>
            <p:cNvSpPr/>
            <p:nvPr>
              <p:custDataLst>
                <p:tags r:id="rId28"/>
              </p:custDataLst>
            </p:nvPr>
          </p:nvSpPr>
          <p:spPr>
            <a:xfrm>
              <a:off x="1133475" y="3419475"/>
              <a:ext cx="371476" cy="28576"/>
            </a:xfrm>
            <a:custGeom>
              <a:avLst/>
              <a:gdLst/>
              <a:ahLst/>
              <a:cxnLst/>
              <a:rect l="0" t="0" r="0" b="0"/>
              <a:pathLst>
                <a:path w="371476" h="28576">
                  <a:moveTo>
                    <a:pt x="0" y="28575"/>
                  </a:moveTo>
                  <a:lnTo>
                    <a:pt x="0" y="28575"/>
                  </a:lnTo>
                  <a:lnTo>
                    <a:pt x="0" y="20374"/>
                  </a:lnTo>
                  <a:lnTo>
                    <a:pt x="36963" y="24799"/>
                  </a:lnTo>
                  <a:lnTo>
                    <a:pt x="74687" y="21224"/>
                  </a:lnTo>
                  <a:lnTo>
                    <a:pt x="118908" y="19694"/>
                  </a:lnTo>
                  <a:lnTo>
                    <a:pt x="149862" y="19336"/>
                  </a:lnTo>
                  <a:lnTo>
                    <a:pt x="184080" y="16355"/>
                  </a:lnTo>
                  <a:lnTo>
                    <a:pt x="220455" y="11502"/>
                  </a:lnTo>
                  <a:lnTo>
                    <a:pt x="257789" y="5817"/>
                  </a:lnTo>
                  <a:lnTo>
                    <a:pt x="37147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0" name="SMARTInkShape-1188"/>
            <p:cNvSpPr/>
            <p:nvPr>
              <p:custDataLst>
                <p:tags r:id="rId29"/>
              </p:custDataLst>
            </p:nvPr>
          </p:nvSpPr>
          <p:spPr>
            <a:xfrm>
              <a:off x="1619250" y="3325119"/>
              <a:ext cx="377751" cy="303907"/>
            </a:xfrm>
            <a:custGeom>
              <a:avLst/>
              <a:gdLst/>
              <a:ahLst/>
              <a:cxnLst/>
              <a:rect l="0" t="0" r="0" b="0"/>
              <a:pathLst>
                <a:path w="377751" h="303907">
                  <a:moveTo>
                    <a:pt x="0" y="122931"/>
                  </a:moveTo>
                  <a:lnTo>
                    <a:pt x="0" y="122931"/>
                  </a:lnTo>
                  <a:lnTo>
                    <a:pt x="33483" y="117875"/>
                  </a:lnTo>
                  <a:lnTo>
                    <a:pt x="77405" y="107743"/>
                  </a:lnTo>
                  <a:lnTo>
                    <a:pt x="118655" y="105025"/>
                  </a:lnTo>
                  <a:lnTo>
                    <a:pt x="158159" y="104220"/>
                  </a:lnTo>
                  <a:lnTo>
                    <a:pt x="196675" y="103981"/>
                  </a:lnTo>
                  <a:lnTo>
                    <a:pt x="234898" y="103910"/>
                  </a:lnTo>
                  <a:lnTo>
                    <a:pt x="271976" y="104948"/>
                  </a:lnTo>
                  <a:lnTo>
                    <a:pt x="318234" y="112083"/>
                  </a:lnTo>
                  <a:lnTo>
                    <a:pt x="364359" y="113232"/>
                  </a:lnTo>
                  <a:lnTo>
                    <a:pt x="369906" y="113290"/>
                  </a:lnTo>
                  <a:lnTo>
                    <a:pt x="373604" y="112270"/>
                  </a:lnTo>
                  <a:lnTo>
                    <a:pt x="376069" y="110533"/>
                  </a:lnTo>
                  <a:lnTo>
                    <a:pt x="377713" y="108315"/>
                  </a:lnTo>
                  <a:lnTo>
                    <a:pt x="377750" y="104720"/>
                  </a:lnTo>
                  <a:lnTo>
                    <a:pt x="374970" y="95082"/>
                  </a:lnTo>
                  <a:lnTo>
                    <a:pt x="345732" y="53996"/>
                  </a:lnTo>
                  <a:lnTo>
                    <a:pt x="304295" y="24669"/>
                  </a:lnTo>
                  <a:lnTo>
                    <a:pt x="265170" y="5896"/>
                  </a:lnTo>
                  <a:lnTo>
                    <a:pt x="221696" y="0"/>
                  </a:lnTo>
                  <a:lnTo>
                    <a:pt x="195157" y="2193"/>
                  </a:lnTo>
                  <a:lnTo>
                    <a:pt x="174578" y="7886"/>
                  </a:lnTo>
                  <a:lnTo>
                    <a:pt x="158376" y="17472"/>
                  </a:lnTo>
                  <a:lnTo>
                    <a:pt x="137274" y="41932"/>
                  </a:lnTo>
                  <a:lnTo>
                    <a:pt x="120990" y="69298"/>
                  </a:lnTo>
                  <a:lnTo>
                    <a:pt x="110050" y="108921"/>
                  </a:lnTo>
                  <a:lnTo>
                    <a:pt x="107396" y="146885"/>
                  </a:lnTo>
                  <a:lnTo>
                    <a:pt x="115445" y="188693"/>
                  </a:lnTo>
                  <a:lnTo>
                    <a:pt x="122217" y="207192"/>
                  </a:lnTo>
                  <a:lnTo>
                    <a:pt x="140047" y="230565"/>
                  </a:lnTo>
                  <a:lnTo>
                    <a:pt x="182925" y="263548"/>
                  </a:lnTo>
                  <a:lnTo>
                    <a:pt x="219653" y="281365"/>
                  </a:lnTo>
                  <a:lnTo>
                    <a:pt x="323850" y="30390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1" name="SMARTInkShape-1189"/>
            <p:cNvSpPr/>
            <p:nvPr>
              <p:custDataLst>
                <p:tags r:id="rId30"/>
              </p:custDataLst>
            </p:nvPr>
          </p:nvSpPr>
          <p:spPr>
            <a:xfrm>
              <a:off x="2088823" y="3396082"/>
              <a:ext cx="244803" cy="232944"/>
            </a:xfrm>
            <a:custGeom>
              <a:avLst/>
              <a:gdLst/>
              <a:ahLst/>
              <a:cxnLst/>
              <a:rect l="0" t="0" r="0" b="0"/>
              <a:pathLst>
                <a:path w="244803" h="232944">
                  <a:moveTo>
                    <a:pt x="244802" y="23393"/>
                  </a:moveTo>
                  <a:lnTo>
                    <a:pt x="244802" y="23393"/>
                  </a:lnTo>
                  <a:lnTo>
                    <a:pt x="239746" y="23393"/>
                  </a:lnTo>
                  <a:lnTo>
                    <a:pt x="238256" y="22335"/>
                  </a:lnTo>
                  <a:lnTo>
                    <a:pt x="237263" y="20571"/>
                  </a:lnTo>
                  <a:lnTo>
                    <a:pt x="236601" y="18337"/>
                  </a:lnTo>
                  <a:lnTo>
                    <a:pt x="230221" y="13032"/>
                  </a:lnTo>
                  <a:lnTo>
                    <a:pt x="217155" y="7146"/>
                  </a:lnTo>
                  <a:lnTo>
                    <a:pt x="182165" y="0"/>
                  </a:lnTo>
                  <a:lnTo>
                    <a:pt x="138002" y="3172"/>
                  </a:lnTo>
                  <a:lnTo>
                    <a:pt x="114786" y="5939"/>
                  </a:lnTo>
                  <a:lnTo>
                    <a:pt x="81748" y="21514"/>
                  </a:lnTo>
                  <a:lnTo>
                    <a:pt x="42561" y="49883"/>
                  </a:lnTo>
                  <a:lnTo>
                    <a:pt x="17192" y="73693"/>
                  </a:lnTo>
                  <a:lnTo>
                    <a:pt x="6764" y="91257"/>
                  </a:lnTo>
                  <a:lnTo>
                    <a:pt x="0" y="118995"/>
                  </a:lnTo>
                  <a:lnTo>
                    <a:pt x="6885" y="140672"/>
                  </a:lnTo>
                  <a:lnTo>
                    <a:pt x="32118" y="178968"/>
                  </a:lnTo>
                  <a:lnTo>
                    <a:pt x="61252" y="200253"/>
                  </a:lnTo>
                  <a:lnTo>
                    <a:pt x="102477" y="218803"/>
                  </a:lnTo>
                  <a:lnTo>
                    <a:pt x="139014" y="228283"/>
                  </a:lnTo>
                  <a:lnTo>
                    <a:pt x="182883" y="231562"/>
                  </a:lnTo>
                  <a:lnTo>
                    <a:pt x="244802" y="23294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2" name="SMARTInkShape-1190"/>
            <p:cNvSpPr/>
            <p:nvPr>
              <p:custDataLst>
                <p:tags r:id="rId31"/>
              </p:custDataLst>
            </p:nvPr>
          </p:nvSpPr>
          <p:spPr>
            <a:xfrm>
              <a:off x="2400300" y="3175863"/>
              <a:ext cx="447676" cy="474870"/>
            </a:xfrm>
            <a:custGeom>
              <a:avLst/>
              <a:gdLst/>
              <a:ahLst/>
              <a:cxnLst/>
              <a:rect l="0" t="0" r="0" b="0"/>
              <a:pathLst>
                <a:path w="447676" h="474870">
                  <a:moveTo>
                    <a:pt x="0" y="5487"/>
                  </a:moveTo>
                  <a:lnTo>
                    <a:pt x="0" y="5487"/>
                  </a:lnTo>
                  <a:lnTo>
                    <a:pt x="0" y="0"/>
                  </a:lnTo>
                  <a:lnTo>
                    <a:pt x="0" y="4555"/>
                  </a:lnTo>
                  <a:lnTo>
                    <a:pt x="15209" y="37837"/>
                  </a:lnTo>
                  <a:lnTo>
                    <a:pt x="31435" y="84569"/>
                  </a:lnTo>
                  <a:lnTo>
                    <a:pt x="39724" y="116482"/>
                  </a:lnTo>
                  <a:lnTo>
                    <a:pt x="46936" y="148304"/>
                  </a:lnTo>
                  <a:lnTo>
                    <a:pt x="56946" y="193147"/>
                  </a:lnTo>
                  <a:lnTo>
                    <a:pt x="66615" y="238890"/>
                  </a:lnTo>
                  <a:lnTo>
                    <a:pt x="72998" y="273263"/>
                  </a:lnTo>
                  <a:lnTo>
                    <a:pt x="79363" y="306179"/>
                  </a:lnTo>
                  <a:lnTo>
                    <a:pt x="88897" y="349404"/>
                  </a:lnTo>
                  <a:lnTo>
                    <a:pt x="98424" y="389023"/>
                  </a:lnTo>
                  <a:lnTo>
                    <a:pt x="111125" y="431673"/>
                  </a:lnTo>
                  <a:lnTo>
                    <a:pt x="125811" y="471047"/>
                  </a:lnTo>
                  <a:lnTo>
                    <a:pt x="128324" y="474610"/>
                  </a:lnTo>
                  <a:lnTo>
                    <a:pt x="129999" y="474869"/>
                  </a:lnTo>
                  <a:lnTo>
                    <a:pt x="131116" y="472925"/>
                  </a:lnTo>
                  <a:lnTo>
                    <a:pt x="133154" y="429680"/>
                  </a:lnTo>
                  <a:lnTo>
                    <a:pt x="133292" y="391876"/>
                  </a:lnTo>
                  <a:lnTo>
                    <a:pt x="135441" y="362424"/>
                  </a:lnTo>
                  <a:lnTo>
                    <a:pt x="147493" y="316092"/>
                  </a:lnTo>
                  <a:lnTo>
                    <a:pt x="159295" y="270967"/>
                  </a:lnTo>
                  <a:lnTo>
                    <a:pt x="176785" y="237606"/>
                  </a:lnTo>
                  <a:lnTo>
                    <a:pt x="201606" y="214904"/>
                  </a:lnTo>
                  <a:lnTo>
                    <a:pt x="219778" y="205100"/>
                  </a:lnTo>
                  <a:lnTo>
                    <a:pt x="263028" y="203744"/>
                  </a:lnTo>
                  <a:lnTo>
                    <a:pt x="300890" y="215101"/>
                  </a:lnTo>
                  <a:lnTo>
                    <a:pt x="319290" y="228824"/>
                  </a:lnTo>
                  <a:lnTo>
                    <a:pt x="348349" y="263504"/>
                  </a:lnTo>
                  <a:lnTo>
                    <a:pt x="367926" y="307474"/>
                  </a:lnTo>
                  <a:lnTo>
                    <a:pt x="391078" y="350654"/>
                  </a:lnTo>
                  <a:lnTo>
                    <a:pt x="404095" y="384336"/>
                  </a:lnTo>
                  <a:lnTo>
                    <a:pt x="409256" y="403523"/>
                  </a:lnTo>
                  <a:lnTo>
                    <a:pt x="429816" y="433087"/>
                  </a:lnTo>
                  <a:lnTo>
                    <a:pt x="447675" y="45316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3" name="SMARTInkShape-1191"/>
            <p:cNvSpPr/>
            <p:nvPr>
              <p:custDataLst>
                <p:tags r:id="rId32"/>
              </p:custDataLst>
            </p:nvPr>
          </p:nvSpPr>
          <p:spPr>
            <a:xfrm>
              <a:off x="2952750" y="3337739"/>
              <a:ext cx="352426" cy="259451"/>
            </a:xfrm>
            <a:custGeom>
              <a:avLst/>
              <a:gdLst/>
              <a:ahLst/>
              <a:cxnLst/>
              <a:rect l="0" t="0" r="0" b="0"/>
              <a:pathLst>
                <a:path w="352426" h="259451">
                  <a:moveTo>
                    <a:pt x="0" y="62686"/>
                  </a:moveTo>
                  <a:lnTo>
                    <a:pt x="0" y="62686"/>
                  </a:lnTo>
                  <a:lnTo>
                    <a:pt x="1058" y="93083"/>
                  </a:lnTo>
                  <a:lnTo>
                    <a:pt x="16247" y="138963"/>
                  </a:lnTo>
                  <a:lnTo>
                    <a:pt x="34958" y="186435"/>
                  </a:lnTo>
                  <a:lnTo>
                    <a:pt x="50804" y="231121"/>
                  </a:lnTo>
                  <a:lnTo>
                    <a:pt x="64794" y="259450"/>
                  </a:lnTo>
                  <a:lnTo>
                    <a:pt x="71566" y="214452"/>
                  </a:lnTo>
                  <a:lnTo>
                    <a:pt x="74827" y="176210"/>
                  </a:lnTo>
                  <a:lnTo>
                    <a:pt x="80850" y="131365"/>
                  </a:lnTo>
                  <a:lnTo>
                    <a:pt x="89337" y="89621"/>
                  </a:lnTo>
                  <a:lnTo>
                    <a:pt x="103611" y="55497"/>
                  </a:lnTo>
                  <a:lnTo>
                    <a:pt x="148078" y="9474"/>
                  </a:lnTo>
                  <a:lnTo>
                    <a:pt x="164237" y="1995"/>
                  </a:lnTo>
                  <a:lnTo>
                    <a:pt x="172991" y="0"/>
                  </a:lnTo>
                  <a:lnTo>
                    <a:pt x="210595" y="7306"/>
                  </a:lnTo>
                  <a:lnTo>
                    <a:pt x="240081" y="22876"/>
                  </a:lnTo>
                  <a:lnTo>
                    <a:pt x="262223" y="45951"/>
                  </a:lnTo>
                  <a:lnTo>
                    <a:pt x="281064" y="83251"/>
                  </a:lnTo>
                  <a:lnTo>
                    <a:pt x="297799" y="130288"/>
                  </a:lnTo>
                  <a:lnTo>
                    <a:pt x="316117" y="175288"/>
                  </a:lnTo>
                  <a:lnTo>
                    <a:pt x="352425" y="24366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4" name="SMARTInkShape-1192"/>
            <p:cNvSpPr/>
            <p:nvPr>
              <p:custDataLst>
                <p:tags r:id="rId33"/>
              </p:custDataLst>
            </p:nvPr>
          </p:nvSpPr>
          <p:spPr>
            <a:xfrm>
              <a:off x="3390900" y="3352800"/>
              <a:ext cx="236032" cy="216982"/>
            </a:xfrm>
            <a:custGeom>
              <a:avLst/>
              <a:gdLst/>
              <a:ahLst/>
              <a:cxnLst/>
              <a:rect l="0" t="0" r="0" b="0"/>
              <a:pathLst>
                <a:path w="236032" h="216982">
                  <a:moveTo>
                    <a:pt x="9525" y="0"/>
                  </a:moveTo>
                  <a:lnTo>
                    <a:pt x="9525" y="0"/>
                  </a:lnTo>
                  <a:lnTo>
                    <a:pt x="8467" y="42815"/>
                  </a:lnTo>
                  <a:lnTo>
                    <a:pt x="1324" y="81290"/>
                  </a:lnTo>
                  <a:lnTo>
                    <a:pt x="7713" y="124496"/>
                  </a:lnTo>
                  <a:lnTo>
                    <a:pt x="14224" y="162057"/>
                  </a:lnTo>
                  <a:lnTo>
                    <a:pt x="27733" y="185482"/>
                  </a:lnTo>
                  <a:lnTo>
                    <a:pt x="45141" y="200773"/>
                  </a:lnTo>
                  <a:lnTo>
                    <a:pt x="68762" y="212006"/>
                  </a:lnTo>
                  <a:lnTo>
                    <a:pt x="100925" y="216981"/>
                  </a:lnTo>
                  <a:lnTo>
                    <a:pt x="147379" y="203285"/>
                  </a:lnTo>
                  <a:lnTo>
                    <a:pt x="181134" y="184175"/>
                  </a:lnTo>
                  <a:lnTo>
                    <a:pt x="210444" y="152209"/>
                  </a:lnTo>
                  <a:lnTo>
                    <a:pt x="231056" y="112811"/>
                  </a:lnTo>
                  <a:lnTo>
                    <a:pt x="236031" y="85284"/>
                  </a:lnTo>
                  <a:lnTo>
                    <a:pt x="231550" y="69301"/>
                  </a:lnTo>
                  <a:lnTo>
                    <a:pt x="205509" y="35271"/>
                  </a:lnTo>
                  <a:lnTo>
                    <a:pt x="193290" y="22378"/>
                  </a:lnTo>
                  <a:lnTo>
                    <a:pt x="175160" y="15238"/>
                  </a:lnTo>
                  <a:lnTo>
                    <a:pt x="134083" y="5597"/>
                  </a:lnTo>
                  <a:lnTo>
                    <a:pt x="114626" y="5310"/>
                  </a:lnTo>
                  <a:lnTo>
                    <a:pt x="76264" y="8692"/>
                  </a:lnTo>
                  <a:lnTo>
                    <a:pt x="42587" y="19391"/>
                  </a:lnTo>
                  <a:lnTo>
                    <a:pt x="26689" y="30138"/>
                  </a:lnTo>
                  <a:lnTo>
                    <a:pt x="16095" y="43028"/>
                  </a:lnTo>
                  <a:lnTo>
                    <a:pt x="0" y="762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5" name="SMARTInkShape-1193"/>
            <p:cNvSpPr/>
            <p:nvPr>
              <p:custDataLst>
                <p:tags r:id="rId34"/>
              </p:custDataLst>
            </p:nvPr>
          </p:nvSpPr>
          <p:spPr>
            <a:xfrm>
              <a:off x="3714750" y="3219450"/>
              <a:ext cx="28576" cy="371476"/>
            </a:xfrm>
            <a:custGeom>
              <a:avLst/>
              <a:gdLst/>
              <a:ahLst/>
              <a:cxnLst/>
              <a:rect l="0" t="0" r="0" b="0"/>
              <a:pathLst>
                <a:path w="28576" h="371476">
                  <a:moveTo>
                    <a:pt x="0" y="0"/>
                  </a:moveTo>
                  <a:lnTo>
                    <a:pt x="0" y="0"/>
                  </a:lnTo>
                  <a:lnTo>
                    <a:pt x="0" y="44829"/>
                  </a:lnTo>
                  <a:lnTo>
                    <a:pt x="0" y="80428"/>
                  </a:lnTo>
                  <a:lnTo>
                    <a:pt x="5057" y="122843"/>
                  </a:lnTo>
                  <a:lnTo>
                    <a:pt x="13257" y="168925"/>
                  </a:lnTo>
                  <a:lnTo>
                    <a:pt x="17334" y="211036"/>
                  </a:lnTo>
                  <a:lnTo>
                    <a:pt x="18542" y="250325"/>
                  </a:lnTo>
                  <a:lnTo>
                    <a:pt x="21646" y="281647"/>
                  </a:lnTo>
                  <a:lnTo>
                    <a:pt x="28575" y="3714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6" name="SMARTInkShape-1194"/>
            <p:cNvSpPr/>
            <p:nvPr>
              <p:custDataLst>
                <p:tags r:id="rId35"/>
              </p:custDataLst>
            </p:nvPr>
          </p:nvSpPr>
          <p:spPr>
            <a:xfrm>
              <a:off x="3869326" y="3333750"/>
              <a:ext cx="212964" cy="200063"/>
            </a:xfrm>
            <a:custGeom>
              <a:avLst/>
              <a:gdLst/>
              <a:ahLst/>
              <a:cxnLst/>
              <a:rect l="0" t="0" r="0" b="0"/>
              <a:pathLst>
                <a:path w="212964" h="200063">
                  <a:moveTo>
                    <a:pt x="26399" y="0"/>
                  </a:moveTo>
                  <a:lnTo>
                    <a:pt x="26399" y="0"/>
                  </a:lnTo>
                  <a:lnTo>
                    <a:pt x="26399" y="5056"/>
                  </a:lnTo>
                  <a:lnTo>
                    <a:pt x="12210" y="51045"/>
                  </a:lnTo>
                  <a:lnTo>
                    <a:pt x="5167" y="96628"/>
                  </a:lnTo>
                  <a:lnTo>
                    <a:pt x="0" y="140461"/>
                  </a:lnTo>
                  <a:lnTo>
                    <a:pt x="1290" y="174615"/>
                  </a:lnTo>
                  <a:lnTo>
                    <a:pt x="3310" y="183085"/>
                  </a:lnTo>
                  <a:lnTo>
                    <a:pt x="7832" y="189790"/>
                  </a:lnTo>
                  <a:lnTo>
                    <a:pt x="21322" y="200062"/>
                  </a:lnTo>
                  <a:lnTo>
                    <a:pt x="46368" y="199689"/>
                  </a:lnTo>
                  <a:lnTo>
                    <a:pt x="87701" y="187578"/>
                  </a:lnTo>
                  <a:lnTo>
                    <a:pt x="130113" y="164523"/>
                  </a:lnTo>
                  <a:lnTo>
                    <a:pt x="168006" y="131981"/>
                  </a:lnTo>
                  <a:lnTo>
                    <a:pt x="203614" y="85545"/>
                  </a:lnTo>
                  <a:lnTo>
                    <a:pt x="212963" y="62153"/>
                  </a:lnTo>
                  <a:lnTo>
                    <a:pt x="209505" y="42793"/>
                  </a:lnTo>
                  <a:lnTo>
                    <a:pt x="205620" y="31703"/>
                  </a:lnTo>
                  <a:lnTo>
                    <a:pt x="197738" y="23252"/>
                  </a:lnTo>
                  <a:lnTo>
                    <a:pt x="174869" y="11040"/>
                  </a:lnTo>
                  <a:lnTo>
                    <a:pt x="142357" y="3271"/>
                  </a:lnTo>
                  <a:lnTo>
                    <a:pt x="122386" y="7098"/>
                  </a:lnTo>
                  <a:lnTo>
                    <a:pt x="75179" y="27197"/>
                  </a:lnTo>
                  <a:lnTo>
                    <a:pt x="16874" y="857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7" name="SMARTInkShape-1195"/>
            <p:cNvSpPr/>
            <p:nvPr>
              <p:custDataLst>
                <p:tags r:id="rId36"/>
              </p:custDataLst>
            </p:nvPr>
          </p:nvSpPr>
          <p:spPr>
            <a:xfrm>
              <a:off x="4019550" y="3273875"/>
              <a:ext cx="323851" cy="539868"/>
            </a:xfrm>
            <a:custGeom>
              <a:avLst/>
              <a:gdLst/>
              <a:ahLst/>
              <a:cxnLst/>
              <a:rect l="0" t="0" r="0" b="0"/>
              <a:pathLst>
                <a:path w="323851" h="539868">
                  <a:moveTo>
                    <a:pt x="323850" y="50350"/>
                  </a:moveTo>
                  <a:lnTo>
                    <a:pt x="323850" y="50350"/>
                  </a:lnTo>
                  <a:lnTo>
                    <a:pt x="322792" y="31987"/>
                  </a:lnTo>
                  <a:lnTo>
                    <a:pt x="318794" y="17847"/>
                  </a:lnTo>
                  <a:lnTo>
                    <a:pt x="313071" y="11748"/>
                  </a:lnTo>
                  <a:lnTo>
                    <a:pt x="295423" y="2149"/>
                  </a:lnTo>
                  <a:lnTo>
                    <a:pt x="270646" y="0"/>
                  </a:lnTo>
                  <a:lnTo>
                    <a:pt x="244112" y="3630"/>
                  </a:lnTo>
                  <a:lnTo>
                    <a:pt x="201208" y="23208"/>
                  </a:lnTo>
                  <a:lnTo>
                    <a:pt x="182559" y="36170"/>
                  </a:lnTo>
                  <a:lnTo>
                    <a:pt x="141620" y="79566"/>
                  </a:lnTo>
                  <a:lnTo>
                    <a:pt x="119736" y="117152"/>
                  </a:lnTo>
                  <a:lnTo>
                    <a:pt x="108044" y="152328"/>
                  </a:lnTo>
                  <a:lnTo>
                    <a:pt x="107286" y="166582"/>
                  </a:lnTo>
                  <a:lnTo>
                    <a:pt x="110477" y="179972"/>
                  </a:lnTo>
                  <a:lnTo>
                    <a:pt x="121068" y="192980"/>
                  </a:lnTo>
                  <a:lnTo>
                    <a:pt x="128337" y="199411"/>
                  </a:lnTo>
                  <a:lnTo>
                    <a:pt x="137416" y="202641"/>
                  </a:lnTo>
                  <a:lnTo>
                    <a:pt x="158793" y="203407"/>
                  </a:lnTo>
                  <a:lnTo>
                    <a:pt x="189572" y="197888"/>
                  </a:lnTo>
                  <a:lnTo>
                    <a:pt x="230464" y="173117"/>
                  </a:lnTo>
                  <a:lnTo>
                    <a:pt x="246362" y="159946"/>
                  </a:lnTo>
                  <a:lnTo>
                    <a:pt x="278926" y="115749"/>
                  </a:lnTo>
                  <a:lnTo>
                    <a:pt x="287303" y="106581"/>
                  </a:lnTo>
                  <a:lnTo>
                    <a:pt x="291732" y="93333"/>
                  </a:lnTo>
                  <a:lnTo>
                    <a:pt x="294575" y="69071"/>
                  </a:lnTo>
                  <a:lnTo>
                    <a:pt x="293750" y="66006"/>
                  </a:lnTo>
                  <a:lnTo>
                    <a:pt x="292142" y="63962"/>
                  </a:lnTo>
                  <a:lnTo>
                    <a:pt x="290011" y="62600"/>
                  </a:lnTo>
                  <a:lnTo>
                    <a:pt x="287532" y="65925"/>
                  </a:lnTo>
                  <a:lnTo>
                    <a:pt x="281956" y="80908"/>
                  </a:lnTo>
                  <a:lnTo>
                    <a:pt x="277923" y="128313"/>
                  </a:lnTo>
                  <a:lnTo>
                    <a:pt x="276728" y="174110"/>
                  </a:lnTo>
                  <a:lnTo>
                    <a:pt x="281430" y="219546"/>
                  </a:lnTo>
                  <a:lnTo>
                    <a:pt x="284470" y="261467"/>
                  </a:lnTo>
                  <a:lnTo>
                    <a:pt x="290427" y="305755"/>
                  </a:lnTo>
                  <a:lnTo>
                    <a:pt x="293839" y="347335"/>
                  </a:lnTo>
                  <a:lnTo>
                    <a:pt x="289793" y="386466"/>
                  </a:lnTo>
                  <a:lnTo>
                    <a:pt x="281891" y="424872"/>
                  </a:lnTo>
                  <a:lnTo>
                    <a:pt x="267791" y="458005"/>
                  </a:lnTo>
                  <a:lnTo>
                    <a:pt x="240095" y="487931"/>
                  </a:lnTo>
                  <a:lnTo>
                    <a:pt x="192810" y="517825"/>
                  </a:lnTo>
                  <a:lnTo>
                    <a:pt x="155319" y="531291"/>
                  </a:lnTo>
                  <a:lnTo>
                    <a:pt x="118457" y="539867"/>
                  </a:lnTo>
                  <a:lnTo>
                    <a:pt x="74199" y="534356"/>
                  </a:lnTo>
                  <a:lnTo>
                    <a:pt x="52027" y="527930"/>
                  </a:lnTo>
                  <a:lnTo>
                    <a:pt x="35118" y="518019"/>
                  </a:lnTo>
                  <a:lnTo>
                    <a:pt x="0" y="4694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8" name="SMARTInkShape-1196"/>
            <p:cNvSpPr/>
            <p:nvPr>
              <p:custDataLst>
                <p:tags r:id="rId37"/>
              </p:custDataLst>
            </p:nvPr>
          </p:nvSpPr>
          <p:spPr>
            <a:xfrm>
              <a:off x="4438650" y="3305175"/>
              <a:ext cx="209551" cy="257176"/>
            </a:xfrm>
            <a:custGeom>
              <a:avLst/>
              <a:gdLst/>
              <a:ahLst/>
              <a:cxnLst/>
              <a:rect l="0" t="0" r="0" b="0"/>
              <a:pathLst>
                <a:path w="209551" h="257176">
                  <a:moveTo>
                    <a:pt x="0" y="0"/>
                  </a:moveTo>
                  <a:lnTo>
                    <a:pt x="0" y="0"/>
                  </a:lnTo>
                  <a:lnTo>
                    <a:pt x="5056" y="0"/>
                  </a:lnTo>
                  <a:lnTo>
                    <a:pt x="23371" y="10113"/>
                  </a:lnTo>
                  <a:lnTo>
                    <a:pt x="64422" y="56496"/>
                  </a:lnTo>
                  <a:lnTo>
                    <a:pt x="91630" y="95121"/>
                  </a:lnTo>
                  <a:lnTo>
                    <a:pt x="117387" y="133324"/>
                  </a:lnTo>
                  <a:lnTo>
                    <a:pt x="142858" y="171445"/>
                  </a:lnTo>
                  <a:lnTo>
                    <a:pt x="168272" y="209549"/>
                  </a:lnTo>
                  <a:lnTo>
                    <a:pt x="192616" y="244475"/>
                  </a:lnTo>
                  <a:lnTo>
                    <a:pt x="209550" y="2571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9" name="SMARTInkShape-1197"/>
            <p:cNvSpPr/>
            <p:nvPr>
              <p:custDataLst>
                <p:tags r:id="rId38"/>
              </p:custDataLst>
            </p:nvPr>
          </p:nvSpPr>
          <p:spPr>
            <a:xfrm>
              <a:off x="4695825" y="3171825"/>
              <a:ext cx="56724" cy="904876"/>
            </a:xfrm>
            <a:custGeom>
              <a:avLst/>
              <a:gdLst/>
              <a:ahLst/>
              <a:cxnLst/>
              <a:rect l="0" t="0" r="0" b="0"/>
              <a:pathLst>
                <a:path w="56724" h="904876">
                  <a:moveTo>
                    <a:pt x="38100" y="0"/>
                  </a:moveTo>
                  <a:lnTo>
                    <a:pt x="38100" y="0"/>
                  </a:lnTo>
                  <a:lnTo>
                    <a:pt x="40922" y="40434"/>
                  </a:lnTo>
                  <a:lnTo>
                    <a:pt x="46301" y="81717"/>
                  </a:lnTo>
                  <a:lnTo>
                    <a:pt x="52289" y="123226"/>
                  </a:lnTo>
                  <a:lnTo>
                    <a:pt x="54990" y="156366"/>
                  </a:lnTo>
                  <a:lnTo>
                    <a:pt x="56190" y="193322"/>
                  </a:lnTo>
                  <a:lnTo>
                    <a:pt x="56723" y="234440"/>
                  </a:lnTo>
                  <a:lnTo>
                    <a:pt x="54138" y="280231"/>
                  </a:lnTo>
                  <a:lnTo>
                    <a:pt x="51967" y="304296"/>
                  </a:lnTo>
                  <a:lnTo>
                    <a:pt x="49461" y="328806"/>
                  </a:lnTo>
                  <a:lnTo>
                    <a:pt x="46733" y="353612"/>
                  </a:lnTo>
                  <a:lnTo>
                    <a:pt x="43855" y="378616"/>
                  </a:lnTo>
                  <a:lnTo>
                    <a:pt x="40878" y="404811"/>
                  </a:lnTo>
                  <a:lnTo>
                    <a:pt x="37836" y="431799"/>
                  </a:lnTo>
                  <a:lnTo>
                    <a:pt x="34749" y="459316"/>
                  </a:lnTo>
                  <a:lnTo>
                    <a:pt x="31632" y="487186"/>
                  </a:lnTo>
                  <a:lnTo>
                    <a:pt x="28497" y="515291"/>
                  </a:lnTo>
                  <a:lnTo>
                    <a:pt x="25348" y="543552"/>
                  </a:lnTo>
                  <a:lnTo>
                    <a:pt x="22190" y="570860"/>
                  </a:lnTo>
                  <a:lnTo>
                    <a:pt x="19027" y="597532"/>
                  </a:lnTo>
                  <a:lnTo>
                    <a:pt x="15859" y="623779"/>
                  </a:lnTo>
                  <a:lnTo>
                    <a:pt x="13748" y="649745"/>
                  </a:lnTo>
                  <a:lnTo>
                    <a:pt x="12340" y="675522"/>
                  </a:lnTo>
                  <a:lnTo>
                    <a:pt x="11402" y="701173"/>
                  </a:lnTo>
                  <a:lnTo>
                    <a:pt x="7537" y="746607"/>
                  </a:lnTo>
                  <a:lnTo>
                    <a:pt x="3350" y="787967"/>
                  </a:lnTo>
                  <a:lnTo>
                    <a:pt x="1489" y="827516"/>
                  </a:lnTo>
                  <a:lnTo>
                    <a:pt x="0" y="9048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5" name="SMARTInkShape-Group174"/>
          <p:cNvGrpSpPr/>
          <p:nvPr/>
        </p:nvGrpSpPr>
        <p:grpSpPr>
          <a:xfrm>
            <a:off x="5419725" y="3162300"/>
            <a:ext cx="440274" cy="407415"/>
            <a:chOff x="5419725" y="3162300"/>
            <a:chExt cx="440274" cy="407415"/>
          </a:xfrm>
        </p:grpSpPr>
        <p:sp>
          <p:nvSpPr>
            <p:cNvPr id="441" name="SMARTInkShape-1198"/>
            <p:cNvSpPr/>
            <p:nvPr>
              <p:custDataLst>
                <p:tags r:id="rId23"/>
              </p:custDataLst>
            </p:nvPr>
          </p:nvSpPr>
          <p:spPr>
            <a:xfrm>
              <a:off x="5419725" y="3295650"/>
              <a:ext cx="9526" cy="190501"/>
            </a:xfrm>
            <a:custGeom>
              <a:avLst/>
              <a:gdLst/>
              <a:ahLst/>
              <a:cxnLst/>
              <a:rect l="0" t="0" r="0" b="0"/>
              <a:pathLst>
                <a:path w="9526" h="190501">
                  <a:moveTo>
                    <a:pt x="0" y="0"/>
                  </a:moveTo>
                  <a:lnTo>
                    <a:pt x="0" y="0"/>
                  </a:lnTo>
                  <a:lnTo>
                    <a:pt x="2822" y="18828"/>
                  </a:lnTo>
                  <a:lnTo>
                    <a:pt x="8201" y="57106"/>
                  </a:lnTo>
                  <a:lnTo>
                    <a:pt x="8937" y="87470"/>
                  </a:lnTo>
                  <a:lnTo>
                    <a:pt x="9263" y="123542"/>
                  </a:lnTo>
                  <a:lnTo>
                    <a:pt x="9447" y="168309"/>
                  </a:lnTo>
                  <a:lnTo>
                    <a:pt x="9525" y="1905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2" name="SMARTInkShape-1199"/>
            <p:cNvSpPr/>
            <p:nvPr>
              <p:custDataLst>
                <p:tags r:id="rId24"/>
              </p:custDataLst>
            </p:nvPr>
          </p:nvSpPr>
          <p:spPr>
            <a:xfrm>
              <a:off x="5429250" y="31623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3" name="SMARTInkShape-1200"/>
            <p:cNvSpPr/>
            <p:nvPr>
              <p:custDataLst>
                <p:tags r:id="rId25"/>
              </p:custDataLst>
            </p:nvPr>
          </p:nvSpPr>
          <p:spPr>
            <a:xfrm>
              <a:off x="5762625" y="3190875"/>
              <a:ext cx="1" cy="66676"/>
            </a:xfrm>
            <a:custGeom>
              <a:avLst/>
              <a:gdLst/>
              <a:ahLst/>
              <a:cxnLst/>
              <a:rect l="0" t="0" r="0" b="0"/>
              <a:pathLst>
                <a:path w="1" h="66676">
                  <a:moveTo>
                    <a:pt x="0" y="66675"/>
                  </a:moveTo>
                  <a:lnTo>
                    <a:pt x="0" y="6667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4" name="SMARTInkShape-1201"/>
            <p:cNvSpPr/>
            <p:nvPr>
              <p:custDataLst>
                <p:tags r:id="rId26"/>
              </p:custDataLst>
            </p:nvPr>
          </p:nvSpPr>
          <p:spPr>
            <a:xfrm>
              <a:off x="5583944" y="3171825"/>
              <a:ext cx="276055" cy="397890"/>
            </a:xfrm>
            <a:custGeom>
              <a:avLst/>
              <a:gdLst/>
              <a:ahLst/>
              <a:cxnLst/>
              <a:rect l="0" t="0" r="0" b="0"/>
              <a:pathLst>
                <a:path w="276055" h="397890">
                  <a:moveTo>
                    <a:pt x="54856" y="0"/>
                  </a:moveTo>
                  <a:lnTo>
                    <a:pt x="54856" y="0"/>
                  </a:lnTo>
                  <a:lnTo>
                    <a:pt x="36956" y="7539"/>
                  </a:lnTo>
                  <a:lnTo>
                    <a:pt x="33398" y="8201"/>
                  </a:lnTo>
                  <a:lnTo>
                    <a:pt x="9318" y="27251"/>
                  </a:lnTo>
                  <a:lnTo>
                    <a:pt x="5447" y="30867"/>
                  </a:lnTo>
                  <a:lnTo>
                    <a:pt x="1146" y="46175"/>
                  </a:lnTo>
                  <a:lnTo>
                    <a:pt x="0" y="56183"/>
                  </a:lnTo>
                  <a:lnTo>
                    <a:pt x="4370" y="75770"/>
                  </a:lnTo>
                  <a:lnTo>
                    <a:pt x="14426" y="94000"/>
                  </a:lnTo>
                  <a:lnTo>
                    <a:pt x="55804" y="134649"/>
                  </a:lnTo>
                  <a:lnTo>
                    <a:pt x="101806" y="164102"/>
                  </a:lnTo>
                  <a:lnTo>
                    <a:pt x="144379" y="184913"/>
                  </a:lnTo>
                  <a:lnTo>
                    <a:pt x="183217" y="209659"/>
                  </a:lnTo>
                  <a:lnTo>
                    <a:pt x="228142" y="240342"/>
                  </a:lnTo>
                  <a:lnTo>
                    <a:pt x="256484" y="264534"/>
                  </a:lnTo>
                  <a:lnTo>
                    <a:pt x="271583" y="287930"/>
                  </a:lnTo>
                  <a:lnTo>
                    <a:pt x="275541" y="296729"/>
                  </a:lnTo>
                  <a:lnTo>
                    <a:pt x="276054" y="334394"/>
                  </a:lnTo>
                  <a:lnTo>
                    <a:pt x="266407" y="355347"/>
                  </a:lnTo>
                  <a:lnTo>
                    <a:pt x="251538" y="370657"/>
                  </a:lnTo>
                  <a:lnTo>
                    <a:pt x="206816" y="392756"/>
                  </a:lnTo>
                  <a:lnTo>
                    <a:pt x="173494" y="397889"/>
                  </a:lnTo>
                  <a:lnTo>
                    <a:pt x="146923" y="394353"/>
                  </a:lnTo>
                  <a:lnTo>
                    <a:pt x="92956" y="3714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0" name="SMARTInkShape-Group175"/>
          <p:cNvGrpSpPr/>
          <p:nvPr/>
        </p:nvGrpSpPr>
        <p:grpSpPr>
          <a:xfrm>
            <a:off x="6200775" y="3203501"/>
            <a:ext cx="1334296" cy="317694"/>
            <a:chOff x="6200775" y="3203501"/>
            <a:chExt cx="1334296" cy="317694"/>
          </a:xfrm>
        </p:grpSpPr>
        <p:sp>
          <p:nvSpPr>
            <p:cNvPr id="446" name="SMARTInkShape-1202"/>
            <p:cNvSpPr/>
            <p:nvPr>
              <p:custDataLst>
                <p:tags r:id="rId19"/>
              </p:custDataLst>
            </p:nvPr>
          </p:nvSpPr>
          <p:spPr>
            <a:xfrm>
              <a:off x="6200775" y="3205049"/>
              <a:ext cx="457201" cy="316146"/>
            </a:xfrm>
            <a:custGeom>
              <a:avLst/>
              <a:gdLst/>
              <a:ahLst/>
              <a:cxnLst/>
              <a:rect l="0" t="0" r="0" b="0"/>
              <a:pathLst>
                <a:path w="457201" h="316146">
                  <a:moveTo>
                    <a:pt x="0" y="147751"/>
                  </a:moveTo>
                  <a:lnTo>
                    <a:pt x="0" y="147751"/>
                  </a:lnTo>
                  <a:lnTo>
                    <a:pt x="0" y="152807"/>
                  </a:lnTo>
                  <a:lnTo>
                    <a:pt x="2822" y="158112"/>
                  </a:lnTo>
                  <a:lnTo>
                    <a:pt x="27446" y="189663"/>
                  </a:lnTo>
                  <a:lnTo>
                    <a:pt x="34944" y="225668"/>
                  </a:lnTo>
                  <a:lnTo>
                    <a:pt x="38535" y="270033"/>
                  </a:lnTo>
                  <a:lnTo>
                    <a:pt x="47210" y="316145"/>
                  </a:lnTo>
                  <a:lnTo>
                    <a:pt x="47503" y="308182"/>
                  </a:lnTo>
                  <a:lnTo>
                    <a:pt x="40070" y="267303"/>
                  </a:lnTo>
                  <a:lnTo>
                    <a:pt x="38684" y="229388"/>
                  </a:lnTo>
                  <a:lnTo>
                    <a:pt x="38273" y="184640"/>
                  </a:lnTo>
                  <a:lnTo>
                    <a:pt x="40973" y="137867"/>
                  </a:lnTo>
                  <a:lnTo>
                    <a:pt x="48477" y="90495"/>
                  </a:lnTo>
                  <a:lnTo>
                    <a:pt x="60225" y="48589"/>
                  </a:lnTo>
                  <a:lnTo>
                    <a:pt x="83157" y="11041"/>
                  </a:lnTo>
                  <a:lnTo>
                    <a:pt x="95521" y="2325"/>
                  </a:lnTo>
                  <a:lnTo>
                    <a:pt x="101780" y="0"/>
                  </a:lnTo>
                  <a:lnTo>
                    <a:pt x="117202" y="240"/>
                  </a:lnTo>
                  <a:lnTo>
                    <a:pt x="147917" y="9017"/>
                  </a:lnTo>
                  <a:lnTo>
                    <a:pt x="192267" y="53701"/>
                  </a:lnTo>
                  <a:lnTo>
                    <a:pt x="213740" y="90838"/>
                  </a:lnTo>
                  <a:lnTo>
                    <a:pt x="231491" y="138257"/>
                  </a:lnTo>
                  <a:lnTo>
                    <a:pt x="247614" y="185855"/>
                  </a:lnTo>
                  <a:lnTo>
                    <a:pt x="256974" y="222697"/>
                  </a:lnTo>
                  <a:lnTo>
                    <a:pt x="259158" y="224173"/>
                  </a:lnTo>
                  <a:lnTo>
                    <a:pt x="261672" y="224099"/>
                  </a:lnTo>
                  <a:lnTo>
                    <a:pt x="264466" y="209906"/>
                  </a:lnTo>
                  <a:lnTo>
                    <a:pt x="271315" y="162733"/>
                  </a:lnTo>
                  <a:lnTo>
                    <a:pt x="279827" y="125261"/>
                  </a:lnTo>
                  <a:lnTo>
                    <a:pt x="294108" y="87347"/>
                  </a:lnTo>
                  <a:lnTo>
                    <a:pt x="318955" y="45273"/>
                  </a:lnTo>
                  <a:lnTo>
                    <a:pt x="335433" y="29533"/>
                  </a:lnTo>
                  <a:lnTo>
                    <a:pt x="345330" y="25547"/>
                  </a:lnTo>
                  <a:lnTo>
                    <a:pt x="367616" y="23941"/>
                  </a:lnTo>
                  <a:lnTo>
                    <a:pt x="376310" y="26053"/>
                  </a:lnTo>
                  <a:lnTo>
                    <a:pt x="388793" y="34044"/>
                  </a:lnTo>
                  <a:lnTo>
                    <a:pt x="411977" y="64025"/>
                  </a:lnTo>
                  <a:lnTo>
                    <a:pt x="431280" y="109914"/>
                  </a:lnTo>
                  <a:lnTo>
                    <a:pt x="436793" y="155408"/>
                  </a:lnTo>
                  <a:lnTo>
                    <a:pt x="440705" y="202337"/>
                  </a:lnTo>
                  <a:lnTo>
                    <a:pt x="447815" y="244584"/>
                  </a:lnTo>
                  <a:lnTo>
                    <a:pt x="457200" y="27157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7" name="SMARTInkShape-1203"/>
            <p:cNvSpPr/>
            <p:nvPr>
              <p:custDataLst>
                <p:tags r:id="rId20"/>
              </p:custDataLst>
            </p:nvPr>
          </p:nvSpPr>
          <p:spPr>
            <a:xfrm>
              <a:off x="6773227" y="3225596"/>
              <a:ext cx="243919" cy="281909"/>
            </a:xfrm>
            <a:custGeom>
              <a:avLst/>
              <a:gdLst/>
              <a:ahLst/>
              <a:cxnLst/>
              <a:rect l="0" t="0" r="0" b="0"/>
              <a:pathLst>
                <a:path w="243919" h="281909">
                  <a:moveTo>
                    <a:pt x="37148" y="51004"/>
                  </a:moveTo>
                  <a:lnTo>
                    <a:pt x="37148" y="51004"/>
                  </a:lnTo>
                  <a:lnTo>
                    <a:pt x="36090" y="60725"/>
                  </a:lnTo>
                  <a:lnTo>
                    <a:pt x="28947" y="99909"/>
                  </a:lnTo>
                  <a:lnTo>
                    <a:pt x="9897" y="146423"/>
                  </a:lnTo>
                  <a:lnTo>
                    <a:pt x="2263" y="174879"/>
                  </a:lnTo>
                  <a:lnTo>
                    <a:pt x="0" y="209063"/>
                  </a:lnTo>
                  <a:lnTo>
                    <a:pt x="1588" y="234494"/>
                  </a:lnTo>
                  <a:lnTo>
                    <a:pt x="13324" y="259653"/>
                  </a:lnTo>
                  <a:lnTo>
                    <a:pt x="20562" y="270031"/>
                  </a:lnTo>
                  <a:lnTo>
                    <a:pt x="35644" y="281824"/>
                  </a:lnTo>
                  <a:lnTo>
                    <a:pt x="73744" y="281908"/>
                  </a:lnTo>
                  <a:lnTo>
                    <a:pt x="110080" y="270174"/>
                  </a:lnTo>
                  <a:lnTo>
                    <a:pt x="146011" y="253291"/>
                  </a:lnTo>
                  <a:lnTo>
                    <a:pt x="165260" y="235454"/>
                  </a:lnTo>
                  <a:lnTo>
                    <a:pt x="199920" y="194565"/>
                  </a:lnTo>
                  <a:lnTo>
                    <a:pt x="228677" y="148310"/>
                  </a:lnTo>
                  <a:lnTo>
                    <a:pt x="242825" y="101230"/>
                  </a:lnTo>
                  <a:lnTo>
                    <a:pt x="243918" y="80735"/>
                  </a:lnTo>
                  <a:lnTo>
                    <a:pt x="237525" y="51347"/>
                  </a:lnTo>
                  <a:lnTo>
                    <a:pt x="222696" y="24647"/>
                  </a:lnTo>
                  <a:lnTo>
                    <a:pt x="210983" y="13537"/>
                  </a:lnTo>
                  <a:lnTo>
                    <a:pt x="187433" y="1332"/>
                  </a:lnTo>
                  <a:lnTo>
                    <a:pt x="169558" y="0"/>
                  </a:lnTo>
                  <a:lnTo>
                    <a:pt x="132213" y="7768"/>
                  </a:lnTo>
                  <a:lnTo>
                    <a:pt x="108824" y="21495"/>
                  </a:lnTo>
                  <a:lnTo>
                    <a:pt x="75488" y="61660"/>
                  </a:lnTo>
                  <a:lnTo>
                    <a:pt x="59092" y="92261"/>
                  </a:lnTo>
                  <a:lnTo>
                    <a:pt x="37148" y="16530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8" name="SMARTInkShape-1204"/>
            <p:cNvSpPr/>
            <p:nvPr>
              <p:custDataLst>
                <p:tags r:id="rId21"/>
              </p:custDataLst>
            </p:nvPr>
          </p:nvSpPr>
          <p:spPr>
            <a:xfrm>
              <a:off x="7096125" y="3210363"/>
              <a:ext cx="209551" cy="306728"/>
            </a:xfrm>
            <a:custGeom>
              <a:avLst/>
              <a:gdLst/>
              <a:ahLst/>
              <a:cxnLst/>
              <a:rect l="0" t="0" r="0" b="0"/>
              <a:pathLst>
                <a:path w="209551" h="306728">
                  <a:moveTo>
                    <a:pt x="0" y="47187"/>
                  </a:moveTo>
                  <a:lnTo>
                    <a:pt x="0" y="47187"/>
                  </a:lnTo>
                  <a:lnTo>
                    <a:pt x="0" y="85809"/>
                  </a:lnTo>
                  <a:lnTo>
                    <a:pt x="0" y="119661"/>
                  </a:lnTo>
                  <a:lnTo>
                    <a:pt x="2822" y="157560"/>
                  </a:lnTo>
                  <a:lnTo>
                    <a:pt x="13257" y="203868"/>
                  </a:lnTo>
                  <a:lnTo>
                    <a:pt x="17906" y="245118"/>
                  </a:lnTo>
                  <a:lnTo>
                    <a:pt x="23956" y="286500"/>
                  </a:lnTo>
                  <a:lnTo>
                    <a:pt x="27663" y="306322"/>
                  </a:lnTo>
                  <a:lnTo>
                    <a:pt x="27967" y="306727"/>
                  </a:lnTo>
                  <a:lnTo>
                    <a:pt x="28304" y="301180"/>
                  </a:lnTo>
                  <a:lnTo>
                    <a:pt x="28522" y="263125"/>
                  </a:lnTo>
                  <a:lnTo>
                    <a:pt x="28559" y="227233"/>
                  </a:lnTo>
                  <a:lnTo>
                    <a:pt x="28570" y="189786"/>
                  </a:lnTo>
                  <a:lnTo>
                    <a:pt x="31397" y="149058"/>
                  </a:lnTo>
                  <a:lnTo>
                    <a:pt x="38936" y="109121"/>
                  </a:lnTo>
                  <a:lnTo>
                    <a:pt x="50965" y="67182"/>
                  </a:lnTo>
                  <a:lnTo>
                    <a:pt x="65430" y="37942"/>
                  </a:lnTo>
                  <a:lnTo>
                    <a:pt x="83122" y="19283"/>
                  </a:lnTo>
                  <a:lnTo>
                    <a:pt x="106826" y="7052"/>
                  </a:lnTo>
                  <a:lnTo>
                    <a:pt x="128901" y="1781"/>
                  </a:lnTo>
                  <a:lnTo>
                    <a:pt x="168415" y="0"/>
                  </a:lnTo>
                  <a:lnTo>
                    <a:pt x="209550" y="908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9" name="SMARTInkShape-1205"/>
            <p:cNvSpPr/>
            <p:nvPr>
              <p:custDataLst>
                <p:tags r:id="rId22"/>
              </p:custDataLst>
            </p:nvPr>
          </p:nvSpPr>
          <p:spPr>
            <a:xfrm>
              <a:off x="7322317" y="3203501"/>
              <a:ext cx="212754" cy="311225"/>
            </a:xfrm>
            <a:custGeom>
              <a:avLst/>
              <a:gdLst/>
              <a:ahLst/>
              <a:cxnLst/>
              <a:rect l="0" t="0" r="0" b="0"/>
              <a:pathLst>
                <a:path w="212754" h="311225">
                  <a:moveTo>
                    <a:pt x="30983" y="196924"/>
                  </a:moveTo>
                  <a:lnTo>
                    <a:pt x="30983" y="196924"/>
                  </a:lnTo>
                  <a:lnTo>
                    <a:pt x="44240" y="196924"/>
                  </a:lnTo>
                  <a:lnTo>
                    <a:pt x="90715" y="168663"/>
                  </a:lnTo>
                  <a:lnTo>
                    <a:pt x="134387" y="137955"/>
                  </a:lnTo>
                  <a:lnTo>
                    <a:pt x="180380" y="99448"/>
                  </a:lnTo>
                  <a:lnTo>
                    <a:pt x="208189" y="58078"/>
                  </a:lnTo>
                  <a:lnTo>
                    <a:pt x="212753" y="36790"/>
                  </a:lnTo>
                  <a:lnTo>
                    <a:pt x="211253" y="18862"/>
                  </a:lnTo>
                  <a:lnTo>
                    <a:pt x="207058" y="7365"/>
                  </a:lnTo>
                  <a:lnTo>
                    <a:pt x="201283" y="3877"/>
                  </a:lnTo>
                  <a:lnTo>
                    <a:pt x="183578" y="0"/>
                  </a:lnTo>
                  <a:lnTo>
                    <a:pt x="154865" y="2875"/>
                  </a:lnTo>
                  <a:lnTo>
                    <a:pt x="115661" y="20932"/>
                  </a:lnTo>
                  <a:lnTo>
                    <a:pt x="71071" y="47703"/>
                  </a:lnTo>
                  <a:lnTo>
                    <a:pt x="31376" y="83252"/>
                  </a:lnTo>
                  <a:lnTo>
                    <a:pt x="12637" y="116441"/>
                  </a:lnTo>
                  <a:lnTo>
                    <a:pt x="383" y="148030"/>
                  </a:lnTo>
                  <a:lnTo>
                    <a:pt x="0" y="157978"/>
                  </a:lnTo>
                  <a:lnTo>
                    <a:pt x="11771" y="196757"/>
                  </a:lnTo>
                  <a:lnTo>
                    <a:pt x="14999" y="206338"/>
                  </a:lnTo>
                  <a:lnTo>
                    <a:pt x="39770" y="234991"/>
                  </a:lnTo>
                  <a:lnTo>
                    <a:pt x="80579" y="265513"/>
                  </a:lnTo>
                  <a:lnTo>
                    <a:pt x="122348" y="285450"/>
                  </a:lnTo>
                  <a:lnTo>
                    <a:pt x="183383" y="31122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0" name="SMARTInkShape-Group176"/>
          <p:cNvGrpSpPr/>
          <p:nvPr/>
        </p:nvGrpSpPr>
        <p:grpSpPr>
          <a:xfrm>
            <a:off x="7947743" y="3002983"/>
            <a:ext cx="2920283" cy="521268"/>
            <a:chOff x="7947743" y="3002983"/>
            <a:chExt cx="2920283" cy="521268"/>
          </a:xfrm>
        </p:grpSpPr>
        <p:sp>
          <p:nvSpPr>
            <p:cNvPr id="451" name="SMARTInkShape-1206"/>
            <p:cNvSpPr/>
            <p:nvPr>
              <p:custDataLst>
                <p:tags r:id="rId10"/>
              </p:custDataLst>
            </p:nvPr>
          </p:nvSpPr>
          <p:spPr>
            <a:xfrm>
              <a:off x="7947743" y="3198462"/>
              <a:ext cx="281858" cy="287689"/>
            </a:xfrm>
            <a:custGeom>
              <a:avLst/>
              <a:gdLst/>
              <a:ahLst/>
              <a:cxnLst/>
              <a:rect l="0" t="0" r="0" b="0"/>
              <a:pathLst>
                <a:path w="281858" h="287689">
                  <a:moveTo>
                    <a:pt x="243757" y="116238"/>
                  </a:moveTo>
                  <a:lnTo>
                    <a:pt x="243757" y="116238"/>
                  </a:lnTo>
                  <a:lnTo>
                    <a:pt x="251296" y="82332"/>
                  </a:lnTo>
                  <a:lnTo>
                    <a:pt x="251341" y="62010"/>
                  </a:lnTo>
                  <a:lnTo>
                    <a:pt x="247833" y="45923"/>
                  </a:lnTo>
                  <a:lnTo>
                    <a:pt x="229796" y="19909"/>
                  </a:lnTo>
                  <a:lnTo>
                    <a:pt x="207566" y="7103"/>
                  </a:lnTo>
                  <a:lnTo>
                    <a:pt x="181106" y="0"/>
                  </a:lnTo>
                  <a:lnTo>
                    <a:pt x="143467" y="1952"/>
                  </a:lnTo>
                  <a:lnTo>
                    <a:pt x="112794" y="10291"/>
                  </a:lnTo>
                  <a:lnTo>
                    <a:pt x="71158" y="37545"/>
                  </a:lnTo>
                  <a:lnTo>
                    <a:pt x="35038" y="77606"/>
                  </a:lnTo>
                  <a:lnTo>
                    <a:pt x="14228" y="113846"/>
                  </a:lnTo>
                  <a:lnTo>
                    <a:pt x="0" y="161195"/>
                  </a:lnTo>
                  <a:lnTo>
                    <a:pt x="82" y="200115"/>
                  </a:lnTo>
                  <a:lnTo>
                    <a:pt x="5282" y="229716"/>
                  </a:lnTo>
                  <a:lnTo>
                    <a:pt x="14649" y="249928"/>
                  </a:lnTo>
                  <a:lnTo>
                    <a:pt x="25867" y="263145"/>
                  </a:lnTo>
                  <a:lnTo>
                    <a:pt x="31823" y="268151"/>
                  </a:lnTo>
                  <a:lnTo>
                    <a:pt x="46905" y="273713"/>
                  </a:lnTo>
                  <a:lnTo>
                    <a:pt x="67368" y="275127"/>
                  </a:lnTo>
                  <a:lnTo>
                    <a:pt x="110354" y="268914"/>
                  </a:lnTo>
                  <a:lnTo>
                    <a:pt x="139436" y="253080"/>
                  </a:lnTo>
                  <a:lnTo>
                    <a:pt x="181610" y="210693"/>
                  </a:lnTo>
                  <a:lnTo>
                    <a:pt x="212120" y="163759"/>
                  </a:lnTo>
                  <a:lnTo>
                    <a:pt x="227277" y="120686"/>
                  </a:lnTo>
                  <a:lnTo>
                    <a:pt x="239405" y="79016"/>
                  </a:lnTo>
                  <a:lnTo>
                    <a:pt x="243526" y="52998"/>
                  </a:lnTo>
                  <a:lnTo>
                    <a:pt x="245720" y="48678"/>
                  </a:lnTo>
                  <a:lnTo>
                    <a:pt x="248240" y="45798"/>
                  </a:lnTo>
                  <a:lnTo>
                    <a:pt x="249921" y="47053"/>
                  </a:lnTo>
                  <a:lnTo>
                    <a:pt x="252286" y="66105"/>
                  </a:lnTo>
                  <a:lnTo>
                    <a:pt x="252987" y="103265"/>
                  </a:lnTo>
                  <a:lnTo>
                    <a:pt x="253195" y="143674"/>
                  </a:lnTo>
                  <a:lnTo>
                    <a:pt x="253243" y="177115"/>
                  </a:lnTo>
                  <a:lnTo>
                    <a:pt x="258327" y="221530"/>
                  </a:lnTo>
                  <a:lnTo>
                    <a:pt x="281857" y="28768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2" name="SMARTInkShape-1207"/>
            <p:cNvSpPr/>
            <p:nvPr>
              <p:custDataLst>
                <p:tags r:id="rId11"/>
              </p:custDataLst>
            </p:nvPr>
          </p:nvSpPr>
          <p:spPr>
            <a:xfrm>
              <a:off x="8335507" y="3215143"/>
              <a:ext cx="284619" cy="286160"/>
            </a:xfrm>
            <a:custGeom>
              <a:avLst/>
              <a:gdLst/>
              <a:ahLst/>
              <a:cxnLst/>
              <a:rect l="0" t="0" r="0" b="0"/>
              <a:pathLst>
                <a:path w="284619" h="286160">
                  <a:moveTo>
                    <a:pt x="284618" y="137657"/>
                  </a:moveTo>
                  <a:lnTo>
                    <a:pt x="284618" y="137657"/>
                  </a:lnTo>
                  <a:lnTo>
                    <a:pt x="281796" y="118829"/>
                  </a:lnTo>
                  <a:lnTo>
                    <a:pt x="274918" y="77557"/>
                  </a:lnTo>
                  <a:lnTo>
                    <a:pt x="266692" y="52116"/>
                  </a:lnTo>
                  <a:lnTo>
                    <a:pt x="256896" y="37550"/>
                  </a:lnTo>
                  <a:lnTo>
                    <a:pt x="224310" y="12393"/>
                  </a:lnTo>
                  <a:lnTo>
                    <a:pt x="191255" y="0"/>
                  </a:lnTo>
                  <a:lnTo>
                    <a:pt x="146183" y="1385"/>
                  </a:lnTo>
                  <a:lnTo>
                    <a:pt x="107781" y="8498"/>
                  </a:lnTo>
                  <a:lnTo>
                    <a:pt x="76294" y="27421"/>
                  </a:lnTo>
                  <a:lnTo>
                    <a:pt x="37966" y="71518"/>
                  </a:lnTo>
                  <a:lnTo>
                    <a:pt x="11765" y="114244"/>
                  </a:lnTo>
                  <a:lnTo>
                    <a:pt x="2689" y="150946"/>
                  </a:lnTo>
                  <a:lnTo>
                    <a:pt x="0" y="183575"/>
                  </a:lnTo>
                  <a:lnTo>
                    <a:pt x="9317" y="228520"/>
                  </a:lnTo>
                  <a:lnTo>
                    <a:pt x="19740" y="249655"/>
                  </a:lnTo>
                  <a:lnTo>
                    <a:pt x="43678" y="276902"/>
                  </a:lnTo>
                  <a:lnTo>
                    <a:pt x="61822" y="284210"/>
                  </a:lnTo>
                  <a:lnTo>
                    <a:pt x="72588" y="286159"/>
                  </a:lnTo>
                  <a:lnTo>
                    <a:pt x="113021" y="278789"/>
                  </a:lnTo>
                  <a:lnTo>
                    <a:pt x="148402" y="263200"/>
                  </a:lnTo>
                  <a:lnTo>
                    <a:pt x="173938" y="240119"/>
                  </a:lnTo>
                  <a:lnTo>
                    <a:pt x="201528" y="202817"/>
                  </a:lnTo>
                  <a:lnTo>
                    <a:pt x="224539" y="155780"/>
                  </a:lnTo>
                  <a:lnTo>
                    <a:pt x="236126" y="115510"/>
                  </a:lnTo>
                  <a:lnTo>
                    <a:pt x="246261" y="75709"/>
                  </a:lnTo>
                  <a:lnTo>
                    <a:pt x="265568" y="1383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3" name="SMARTInkShape-1208"/>
            <p:cNvSpPr/>
            <p:nvPr>
              <p:custDataLst>
                <p:tags r:id="rId12"/>
              </p:custDataLst>
            </p:nvPr>
          </p:nvSpPr>
          <p:spPr>
            <a:xfrm>
              <a:off x="8584185" y="3028950"/>
              <a:ext cx="74041" cy="495301"/>
            </a:xfrm>
            <a:custGeom>
              <a:avLst/>
              <a:gdLst/>
              <a:ahLst/>
              <a:cxnLst/>
              <a:rect l="0" t="0" r="0" b="0"/>
              <a:pathLst>
                <a:path w="74041" h="495301">
                  <a:moveTo>
                    <a:pt x="16890" y="0"/>
                  </a:moveTo>
                  <a:lnTo>
                    <a:pt x="16890" y="0"/>
                  </a:lnTo>
                  <a:lnTo>
                    <a:pt x="11834" y="5056"/>
                  </a:lnTo>
                  <a:lnTo>
                    <a:pt x="5131" y="50381"/>
                  </a:lnTo>
                  <a:lnTo>
                    <a:pt x="0" y="86542"/>
                  </a:lnTo>
                  <a:lnTo>
                    <a:pt x="1303" y="126889"/>
                  </a:lnTo>
                  <a:lnTo>
                    <a:pt x="8391" y="172358"/>
                  </a:lnTo>
                  <a:lnTo>
                    <a:pt x="17194" y="219344"/>
                  </a:lnTo>
                  <a:lnTo>
                    <a:pt x="23683" y="263958"/>
                  </a:lnTo>
                  <a:lnTo>
                    <a:pt x="28427" y="306810"/>
                  </a:lnTo>
                  <a:lnTo>
                    <a:pt x="36537" y="350198"/>
                  </a:lnTo>
                  <a:lnTo>
                    <a:pt x="45642" y="389865"/>
                  </a:lnTo>
                  <a:lnTo>
                    <a:pt x="74040" y="4953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4" name="SMARTInkShape-1209"/>
            <p:cNvSpPr/>
            <p:nvPr>
              <p:custDataLst>
                <p:tags r:id="rId13"/>
              </p:custDataLst>
            </p:nvPr>
          </p:nvSpPr>
          <p:spPr>
            <a:xfrm>
              <a:off x="8724900" y="3209925"/>
              <a:ext cx="266701" cy="275058"/>
            </a:xfrm>
            <a:custGeom>
              <a:avLst/>
              <a:gdLst/>
              <a:ahLst/>
              <a:cxnLst/>
              <a:rect l="0" t="0" r="0" b="0"/>
              <a:pathLst>
                <a:path w="266701" h="275058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20723" y="47559"/>
                  </a:lnTo>
                  <a:lnTo>
                    <a:pt x="44780" y="85712"/>
                  </a:lnTo>
                  <a:lnTo>
                    <a:pt x="69915" y="131427"/>
                  </a:lnTo>
                  <a:lnTo>
                    <a:pt x="95262" y="178400"/>
                  </a:lnTo>
                  <a:lnTo>
                    <a:pt x="120653" y="218567"/>
                  </a:lnTo>
                  <a:lnTo>
                    <a:pt x="150550" y="262923"/>
                  </a:lnTo>
                  <a:lnTo>
                    <a:pt x="159691" y="270313"/>
                  </a:lnTo>
                  <a:lnTo>
                    <a:pt x="170788" y="274473"/>
                  </a:lnTo>
                  <a:lnTo>
                    <a:pt x="174184" y="275057"/>
                  </a:lnTo>
                  <a:lnTo>
                    <a:pt x="189075" y="270822"/>
                  </a:lnTo>
                  <a:lnTo>
                    <a:pt x="200803" y="257243"/>
                  </a:lnTo>
                  <a:lnTo>
                    <a:pt x="216483" y="225798"/>
                  </a:lnTo>
                  <a:lnTo>
                    <a:pt x="227832" y="189669"/>
                  </a:lnTo>
                  <a:lnTo>
                    <a:pt x="240720" y="149332"/>
                  </a:lnTo>
                  <a:lnTo>
                    <a:pt x="266700" y="476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5" name="SMARTInkShape-1210"/>
            <p:cNvSpPr/>
            <p:nvPr>
              <p:custDataLst>
                <p:tags r:id="rId14"/>
              </p:custDataLst>
            </p:nvPr>
          </p:nvSpPr>
          <p:spPr>
            <a:xfrm>
              <a:off x="9097081" y="3191889"/>
              <a:ext cx="294570" cy="316850"/>
            </a:xfrm>
            <a:custGeom>
              <a:avLst/>
              <a:gdLst/>
              <a:ahLst/>
              <a:cxnLst/>
              <a:rect l="0" t="0" r="0" b="0"/>
              <a:pathLst>
                <a:path w="294570" h="316850">
                  <a:moveTo>
                    <a:pt x="227894" y="65661"/>
                  </a:moveTo>
                  <a:lnTo>
                    <a:pt x="227894" y="65661"/>
                  </a:lnTo>
                  <a:lnTo>
                    <a:pt x="190567" y="21808"/>
                  </a:lnTo>
                  <a:lnTo>
                    <a:pt x="162976" y="6689"/>
                  </a:lnTo>
                  <a:lnTo>
                    <a:pt x="138339" y="1268"/>
                  </a:lnTo>
                  <a:lnTo>
                    <a:pt x="116830" y="0"/>
                  </a:lnTo>
                  <a:lnTo>
                    <a:pt x="93160" y="7903"/>
                  </a:lnTo>
                  <a:lnTo>
                    <a:pt x="69587" y="24116"/>
                  </a:lnTo>
                  <a:lnTo>
                    <a:pt x="40583" y="61936"/>
                  </a:lnTo>
                  <a:lnTo>
                    <a:pt x="23287" y="99364"/>
                  </a:lnTo>
                  <a:lnTo>
                    <a:pt x="7343" y="132091"/>
                  </a:lnTo>
                  <a:lnTo>
                    <a:pt x="1678" y="168130"/>
                  </a:lnTo>
                  <a:lnTo>
                    <a:pt x="0" y="205618"/>
                  </a:lnTo>
                  <a:lnTo>
                    <a:pt x="562" y="242479"/>
                  </a:lnTo>
                  <a:lnTo>
                    <a:pt x="12579" y="288657"/>
                  </a:lnTo>
                  <a:lnTo>
                    <a:pt x="24249" y="299885"/>
                  </a:lnTo>
                  <a:lnTo>
                    <a:pt x="52554" y="315715"/>
                  </a:lnTo>
                  <a:lnTo>
                    <a:pt x="68473" y="316849"/>
                  </a:lnTo>
                  <a:lnTo>
                    <a:pt x="99507" y="308954"/>
                  </a:lnTo>
                  <a:lnTo>
                    <a:pt x="140000" y="283744"/>
                  </a:lnTo>
                  <a:lnTo>
                    <a:pt x="180179" y="244193"/>
                  </a:lnTo>
                  <a:lnTo>
                    <a:pt x="205377" y="200724"/>
                  </a:lnTo>
                  <a:lnTo>
                    <a:pt x="220859" y="156193"/>
                  </a:lnTo>
                  <a:lnTo>
                    <a:pt x="233050" y="115294"/>
                  </a:lnTo>
                  <a:lnTo>
                    <a:pt x="241901" y="73987"/>
                  </a:lnTo>
                  <a:lnTo>
                    <a:pt x="241880" y="61248"/>
                  </a:lnTo>
                  <a:lnTo>
                    <a:pt x="238300" y="49502"/>
                  </a:lnTo>
                  <a:lnTo>
                    <a:pt x="250754" y="73380"/>
                  </a:lnTo>
                  <a:lnTo>
                    <a:pt x="262945" y="119436"/>
                  </a:lnTo>
                  <a:lnTo>
                    <a:pt x="272381" y="156619"/>
                  </a:lnTo>
                  <a:lnTo>
                    <a:pt x="282229" y="200985"/>
                  </a:lnTo>
                  <a:lnTo>
                    <a:pt x="294569" y="27521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6" name="SMARTInkShape-1211"/>
            <p:cNvSpPr/>
            <p:nvPr>
              <p:custDataLst>
                <p:tags r:id="rId15"/>
              </p:custDataLst>
            </p:nvPr>
          </p:nvSpPr>
          <p:spPr>
            <a:xfrm>
              <a:off x="9486900" y="3199846"/>
              <a:ext cx="276226" cy="275802"/>
            </a:xfrm>
            <a:custGeom>
              <a:avLst/>
              <a:gdLst/>
              <a:ahLst/>
              <a:cxnLst/>
              <a:rect l="0" t="0" r="0" b="0"/>
              <a:pathLst>
                <a:path w="276226" h="275802">
                  <a:moveTo>
                    <a:pt x="0" y="67229"/>
                  </a:moveTo>
                  <a:lnTo>
                    <a:pt x="0" y="67229"/>
                  </a:lnTo>
                  <a:lnTo>
                    <a:pt x="1059" y="97626"/>
                  </a:lnTo>
                  <a:lnTo>
                    <a:pt x="10361" y="135400"/>
                  </a:lnTo>
                  <a:lnTo>
                    <a:pt x="19298" y="176328"/>
                  </a:lnTo>
                  <a:lnTo>
                    <a:pt x="28411" y="222982"/>
                  </a:lnTo>
                  <a:lnTo>
                    <a:pt x="37110" y="269355"/>
                  </a:lnTo>
                  <a:lnTo>
                    <a:pt x="37660" y="273480"/>
                  </a:lnTo>
                  <a:lnTo>
                    <a:pt x="38865" y="274580"/>
                  </a:lnTo>
                  <a:lnTo>
                    <a:pt x="43026" y="275801"/>
                  </a:lnTo>
                  <a:lnTo>
                    <a:pt x="44559" y="275069"/>
                  </a:lnTo>
                  <a:lnTo>
                    <a:pt x="45581" y="273522"/>
                  </a:lnTo>
                  <a:lnTo>
                    <a:pt x="46262" y="271433"/>
                  </a:lnTo>
                  <a:lnTo>
                    <a:pt x="39907" y="225432"/>
                  </a:lnTo>
                  <a:lnTo>
                    <a:pt x="38903" y="190458"/>
                  </a:lnTo>
                  <a:lnTo>
                    <a:pt x="38457" y="157275"/>
                  </a:lnTo>
                  <a:lnTo>
                    <a:pt x="33150" y="113900"/>
                  </a:lnTo>
                  <a:lnTo>
                    <a:pt x="34987" y="74237"/>
                  </a:lnTo>
                  <a:lnTo>
                    <a:pt x="42234" y="40730"/>
                  </a:lnTo>
                  <a:lnTo>
                    <a:pt x="56141" y="15751"/>
                  </a:lnTo>
                  <a:lnTo>
                    <a:pt x="73282" y="4486"/>
                  </a:lnTo>
                  <a:lnTo>
                    <a:pt x="83779" y="0"/>
                  </a:lnTo>
                  <a:lnTo>
                    <a:pt x="106732" y="661"/>
                  </a:lnTo>
                  <a:lnTo>
                    <a:pt x="128929" y="9068"/>
                  </a:lnTo>
                  <a:lnTo>
                    <a:pt x="153324" y="31652"/>
                  </a:lnTo>
                  <a:lnTo>
                    <a:pt x="180531" y="70550"/>
                  </a:lnTo>
                  <a:lnTo>
                    <a:pt x="199893" y="106313"/>
                  </a:lnTo>
                  <a:lnTo>
                    <a:pt x="220343" y="151267"/>
                  </a:lnTo>
                  <a:lnTo>
                    <a:pt x="242177" y="191779"/>
                  </a:lnTo>
                  <a:lnTo>
                    <a:pt x="276225" y="24820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7" name="SMARTInkShape-1212"/>
            <p:cNvSpPr/>
            <p:nvPr>
              <p:custDataLst>
                <p:tags r:id="rId16"/>
              </p:custDataLst>
            </p:nvPr>
          </p:nvSpPr>
          <p:spPr>
            <a:xfrm>
              <a:off x="9840131" y="3168117"/>
              <a:ext cx="208745" cy="240075"/>
            </a:xfrm>
            <a:custGeom>
              <a:avLst/>
              <a:gdLst/>
              <a:ahLst/>
              <a:cxnLst/>
              <a:rect l="0" t="0" r="0" b="0"/>
              <a:pathLst>
                <a:path w="208745" h="240075">
                  <a:moveTo>
                    <a:pt x="170644" y="60858"/>
                  </a:moveTo>
                  <a:lnTo>
                    <a:pt x="170644" y="60858"/>
                  </a:lnTo>
                  <a:lnTo>
                    <a:pt x="165587" y="55802"/>
                  </a:lnTo>
                  <a:lnTo>
                    <a:pt x="165156" y="53254"/>
                  </a:lnTo>
                  <a:lnTo>
                    <a:pt x="165926" y="50497"/>
                  </a:lnTo>
                  <a:lnTo>
                    <a:pt x="168548" y="44611"/>
                  </a:lnTo>
                  <a:lnTo>
                    <a:pt x="170367" y="24003"/>
                  </a:lnTo>
                  <a:lnTo>
                    <a:pt x="167285" y="19354"/>
                  </a:lnTo>
                  <a:lnTo>
                    <a:pt x="135904" y="921"/>
                  </a:lnTo>
                  <a:lnTo>
                    <a:pt x="120280" y="0"/>
                  </a:lnTo>
                  <a:lnTo>
                    <a:pt x="84378" y="8032"/>
                  </a:lnTo>
                  <a:lnTo>
                    <a:pt x="41226" y="33960"/>
                  </a:lnTo>
                  <a:lnTo>
                    <a:pt x="18232" y="55123"/>
                  </a:lnTo>
                  <a:lnTo>
                    <a:pt x="5305" y="79973"/>
                  </a:lnTo>
                  <a:lnTo>
                    <a:pt x="0" y="119480"/>
                  </a:lnTo>
                  <a:lnTo>
                    <a:pt x="9662" y="165827"/>
                  </a:lnTo>
                  <a:lnTo>
                    <a:pt x="26662" y="203771"/>
                  </a:lnTo>
                  <a:lnTo>
                    <a:pt x="64483" y="232319"/>
                  </a:lnTo>
                  <a:lnTo>
                    <a:pt x="100884" y="240074"/>
                  </a:lnTo>
                  <a:lnTo>
                    <a:pt x="139640" y="239993"/>
                  </a:lnTo>
                  <a:lnTo>
                    <a:pt x="208744" y="23230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8" name="SMARTInkShape-1213"/>
            <p:cNvSpPr/>
            <p:nvPr>
              <p:custDataLst>
                <p:tags r:id="rId17"/>
              </p:custDataLst>
            </p:nvPr>
          </p:nvSpPr>
          <p:spPr>
            <a:xfrm>
              <a:off x="10086975" y="3126273"/>
              <a:ext cx="283422" cy="283678"/>
            </a:xfrm>
            <a:custGeom>
              <a:avLst/>
              <a:gdLst/>
              <a:ahLst/>
              <a:cxnLst/>
              <a:rect l="0" t="0" r="0" b="0"/>
              <a:pathLst>
                <a:path w="283422" h="283678">
                  <a:moveTo>
                    <a:pt x="0" y="140802"/>
                  </a:moveTo>
                  <a:lnTo>
                    <a:pt x="0" y="140802"/>
                  </a:lnTo>
                  <a:lnTo>
                    <a:pt x="5057" y="140802"/>
                  </a:lnTo>
                  <a:lnTo>
                    <a:pt x="52152" y="125593"/>
                  </a:lnTo>
                  <a:lnTo>
                    <a:pt x="91535" y="110425"/>
                  </a:lnTo>
                  <a:lnTo>
                    <a:pt x="130015" y="103932"/>
                  </a:lnTo>
                  <a:lnTo>
                    <a:pt x="170345" y="95776"/>
                  </a:lnTo>
                  <a:lnTo>
                    <a:pt x="203767" y="89746"/>
                  </a:lnTo>
                  <a:lnTo>
                    <a:pt x="243114" y="85458"/>
                  </a:lnTo>
                  <a:lnTo>
                    <a:pt x="283421" y="83699"/>
                  </a:lnTo>
                  <a:lnTo>
                    <a:pt x="239525" y="37519"/>
                  </a:lnTo>
                  <a:lnTo>
                    <a:pt x="224989" y="25049"/>
                  </a:lnTo>
                  <a:lnTo>
                    <a:pt x="185556" y="4922"/>
                  </a:lnTo>
                  <a:lnTo>
                    <a:pt x="150347" y="0"/>
                  </a:lnTo>
                  <a:lnTo>
                    <a:pt x="116514" y="3598"/>
                  </a:lnTo>
                  <a:lnTo>
                    <a:pt x="99057" y="11384"/>
                  </a:lnTo>
                  <a:lnTo>
                    <a:pt x="57483" y="45897"/>
                  </a:lnTo>
                  <a:lnTo>
                    <a:pt x="36872" y="71020"/>
                  </a:lnTo>
                  <a:lnTo>
                    <a:pt x="25977" y="95079"/>
                  </a:lnTo>
                  <a:lnTo>
                    <a:pt x="24950" y="113072"/>
                  </a:lnTo>
                  <a:lnTo>
                    <a:pt x="30139" y="133769"/>
                  </a:lnTo>
                  <a:lnTo>
                    <a:pt x="50911" y="171997"/>
                  </a:lnTo>
                  <a:lnTo>
                    <a:pt x="95684" y="212500"/>
                  </a:lnTo>
                  <a:lnTo>
                    <a:pt x="141040" y="238965"/>
                  </a:lnTo>
                  <a:lnTo>
                    <a:pt x="178197" y="257141"/>
                  </a:lnTo>
                  <a:lnTo>
                    <a:pt x="216018" y="269700"/>
                  </a:lnTo>
                  <a:lnTo>
                    <a:pt x="266700" y="28367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9" name="SMARTInkShape-1214"/>
            <p:cNvSpPr/>
            <p:nvPr>
              <p:custDataLst>
                <p:tags r:id="rId18"/>
              </p:custDataLst>
            </p:nvPr>
          </p:nvSpPr>
          <p:spPr>
            <a:xfrm>
              <a:off x="10546666" y="3002983"/>
              <a:ext cx="321360" cy="473643"/>
            </a:xfrm>
            <a:custGeom>
              <a:avLst/>
              <a:gdLst/>
              <a:ahLst/>
              <a:cxnLst/>
              <a:rect l="0" t="0" r="0" b="0"/>
              <a:pathLst>
                <a:path w="321360" h="473643">
                  <a:moveTo>
                    <a:pt x="302309" y="206942"/>
                  </a:moveTo>
                  <a:lnTo>
                    <a:pt x="302309" y="206942"/>
                  </a:lnTo>
                  <a:lnTo>
                    <a:pt x="302309" y="201886"/>
                  </a:lnTo>
                  <a:lnTo>
                    <a:pt x="297252" y="188628"/>
                  </a:lnTo>
                  <a:lnTo>
                    <a:pt x="293647" y="185208"/>
                  </a:lnTo>
                  <a:lnTo>
                    <a:pt x="256549" y="174211"/>
                  </a:lnTo>
                  <a:lnTo>
                    <a:pt x="225174" y="174050"/>
                  </a:lnTo>
                  <a:lnTo>
                    <a:pt x="190769" y="177507"/>
                  </a:lnTo>
                  <a:lnTo>
                    <a:pt x="152490" y="186461"/>
                  </a:lnTo>
                  <a:lnTo>
                    <a:pt x="104988" y="207913"/>
                  </a:lnTo>
                  <a:lnTo>
                    <a:pt x="64717" y="237590"/>
                  </a:lnTo>
                  <a:lnTo>
                    <a:pt x="20338" y="284648"/>
                  </a:lnTo>
                  <a:lnTo>
                    <a:pt x="5920" y="312163"/>
                  </a:lnTo>
                  <a:lnTo>
                    <a:pt x="0" y="340424"/>
                  </a:lnTo>
                  <a:lnTo>
                    <a:pt x="8361" y="379019"/>
                  </a:lnTo>
                  <a:lnTo>
                    <a:pt x="24244" y="408799"/>
                  </a:lnTo>
                  <a:lnTo>
                    <a:pt x="39024" y="421187"/>
                  </a:lnTo>
                  <a:lnTo>
                    <a:pt x="69326" y="437763"/>
                  </a:lnTo>
                  <a:lnTo>
                    <a:pt x="109453" y="442903"/>
                  </a:lnTo>
                  <a:lnTo>
                    <a:pt x="146390" y="439369"/>
                  </a:lnTo>
                  <a:lnTo>
                    <a:pt x="177441" y="426563"/>
                  </a:lnTo>
                  <a:lnTo>
                    <a:pt x="216378" y="395668"/>
                  </a:lnTo>
                  <a:lnTo>
                    <a:pt x="242981" y="368341"/>
                  </a:lnTo>
                  <a:lnTo>
                    <a:pt x="265347" y="327841"/>
                  </a:lnTo>
                  <a:lnTo>
                    <a:pt x="280774" y="291800"/>
                  </a:lnTo>
                  <a:lnTo>
                    <a:pt x="289226" y="254310"/>
                  </a:lnTo>
                  <a:lnTo>
                    <a:pt x="292082" y="208773"/>
                  </a:lnTo>
                  <a:lnTo>
                    <a:pt x="292646" y="161599"/>
                  </a:lnTo>
                  <a:lnTo>
                    <a:pt x="289935" y="114338"/>
                  </a:lnTo>
                  <a:lnTo>
                    <a:pt x="279521" y="74115"/>
                  </a:lnTo>
                  <a:lnTo>
                    <a:pt x="266958" y="28858"/>
                  </a:lnTo>
                  <a:lnTo>
                    <a:pt x="266040" y="21544"/>
                  </a:lnTo>
                  <a:lnTo>
                    <a:pt x="263314" y="15610"/>
                  </a:lnTo>
                  <a:lnTo>
                    <a:pt x="247968" y="0"/>
                  </a:lnTo>
                  <a:lnTo>
                    <a:pt x="247032" y="189"/>
                  </a:lnTo>
                  <a:lnTo>
                    <a:pt x="246408" y="1374"/>
                  </a:lnTo>
                  <a:lnTo>
                    <a:pt x="245993" y="3221"/>
                  </a:lnTo>
                  <a:lnTo>
                    <a:pt x="251870" y="43150"/>
                  </a:lnTo>
                  <a:lnTo>
                    <a:pt x="254909" y="81388"/>
                  </a:lnTo>
                  <a:lnTo>
                    <a:pt x="262042" y="125761"/>
                  </a:lnTo>
                  <a:lnTo>
                    <a:pt x="267832" y="156750"/>
                  </a:lnTo>
                  <a:lnTo>
                    <a:pt x="273934" y="190985"/>
                  </a:lnTo>
                  <a:lnTo>
                    <a:pt x="280173" y="227367"/>
                  </a:lnTo>
                  <a:lnTo>
                    <a:pt x="286474" y="264703"/>
                  </a:lnTo>
                  <a:lnTo>
                    <a:pt x="292801" y="302463"/>
                  </a:lnTo>
                  <a:lnTo>
                    <a:pt x="299142" y="339354"/>
                  </a:lnTo>
                  <a:lnTo>
                    <a:pt x="305488" y="373389"/>
                  </a:lnTo>
                  <a:lnTo>
                    <a:pt x="315009" y="417244"/>
                  </a:lnTo>
                  <a:lnTo>
                    <a:pt x="321359" y="47364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6" name="SMARTInkShape-Group177"/>
          <p:cNvGrpSpPr/>
          <p:nvPr/>
        </p:nvGrpSpPr>
        <p:grpSpPr>
          <a:xfrm>
            <a:off x="1261861" y="3924300"/>
            <a:ext cx="1545579" cy="428626"/>
            <a:chOff x="1261861" y="3924300"/>
            <a:chExt cx="1545579" cy="428626"/>
          </a:xfrm>
        </p:grpSpPr>
        <p:sp>
          <p:nvSpPr>
            <p:cNvPr id="461" name="SMARTInkShape-1215"/>
            <p:cNvSpPr/>
            <p:nvPr>
              <p:custDataLst>
                <p:tags r:id="rId5"/>
              </p:custDataLst>
            </p:nvPr>
          </p:nvSpPr>
          <p:spPr>
            <a:xfrm>
              <a:off x="1285875" y="3924300"/>
              <a:ext cx="19051" cy="428626"/>
            </a:xfrm>
            <a:custGeom>
              <a:avLst/>
              <a:gdLst/>
              <a:ahLst/>
              <a:cxnLst/>
              <a:rect l="0" t="0" r="0" b="0"/>
              <a:pathLst>
                <a:path w="19051" h="428626">
                  <a:moveTo>
                    <a:pt x="19050" y="0"/>
                  </a:moveTo>
                  <a:lnTo>
                    <a:pt x="19050" y="0"/>
                  </a:lnTo>
                  <a:lnTo>
                    <a:pt x="19050" y="42345"/>
                  </a:lnTo>
                  <a:lnTo>
                    <a:pt x="19050" y="73853"/>
                  </a:lnTo>
                  <a:lnTo>
                    <a:pt x="19050" y="112552"/>
                  </a:lnTo>
                  <a:lnTo>
                    <a:pt x="19050" y="145979"/>
                  </a:lnTo>
                  <a:lnTo>
                    <a:pt x="19050" y="191420"/>
                  </a:lnTo>
                  <a:lnTo>
                    <a:pt x="16228" y="235575"/>
                  </a:lnTo>
                  <a:lnTo>
                    <a:pt x="11511" y="275470"/>
                  </a:lnTo>
                  <a:lnTo>
                    <a:pt x="10114" y="314101"/>
                  </a:lnTo>
                  <a:lnTo>
                    <a:pt x="6877" y="355181"/>
                  </a:lnTo>
                  <a:lnTo>
                    <a:pt x="0" y="4286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2" name="SMARTInkShape-1216"/>
            <p:cNvSpPr/>
            <p:nvPr>
              <p:custDataLst>
                <p:tags r:id="rId6"/>
              </p:custDataLst>
            </p:nvPr>
          </p:nvSpPr>
          <p:spPr>
            <a:xfrm>
              <a:off x="1261861" y="3962400"/>
              <a:ext cx="262140" cy="352426"/>
            </a:xfrm>
            <a:custGeom>
              <a:avLst/>
              <a:gdLst/>
              <a:ahLst/>
              <a:cxnLst/>
              <a:rect l="0" t="0" r="0" b="0"/>
              <a:pathLst>
                <a:path w="262140" h="352426">
                  <a:moveTo>
                    <a:pt x="243089" y="0"/>
                  </a:moveTo>
                  <a:lnTo>
                    <a:pt x="243089" y="0"/>
                  </a:lnTo>
                  <a:lnTo>
                    <a:pt x="238033" y="0"/>
                  </a:lnTo>
                  <a:lnTo>
                    <a:pt x="236543" y="1058"/>
                  </a:lnTo>
                  <a:lnTo>
                    <a:pt x="235550" y="2822"/>
                  </a:lnTo>
                  <a:lnTo>
                    <a:pt x="234888" y="5056"/>
                  </a:lnTo>
                  <a:lnTo>
                    <a:pt x="192506" y="50399"/>
                  </a:lnTo>
                  <a:lnTo>
                    <a:pt x="161287" y="76121"/>
                  </a:lnTo>
                  <a:lnTo>
                    <a:pt x="120039" y="101584"/>
                  </a:lnTo>
                  <a:lnTo>
                    <a:pt x="81317" y="125939"/>
                  </a:lnTo>
                  <a:lnTo>
                    <a:pt x="38616" y="145492"/>
                  </a:lnTo>
                  <a:lnTo>
                    <a:pt x="693" y="168196"/>
                  </a:lnTo>
                  <a:lnTo>
                    <a:pt x="0" y="168222"/>
                  </a:lnTo>
                  <a:lnTo>
                    <a:pt x="2052" y="165429"/>
                  </a:lnTo>
                  <a:lnTo>
                    <a:pt x="47625" y="162233"/>
                  </a:lnTo>
                  <a:lnTo>
                    <a:pt x="91290" y="172327"/>
                  </a:lnTo>
                  <a:lnTo>
                    <a:pt x="128908" y="189380"/>
                  </a:lnTo>
                  <a:lnTo>
                    <a:pt x="176430" y="222168"/>
                  </a:lnTo>
                  <a:lnTo>
                    <a:pt x="204404" y="252730"/>
                  </a:lnTo>
                  <a:lnTo>
                    <a:pt x="233905" y="298766"/>
                  </a:lnTo>
                  <a:lnTo>
                    <a:pt x="262139" y="3524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3" name="SMARTInkShape-1217"/>
            <p:cNvSpPr/>
            <p:nvPr>
              <p:custDataLst>
                <p:tags r:id="rId7"/>
              </p:custDataLst>
            </p:nvPr>
          </p:nvSpPr>
          <p:spPr>
            <a:xfrm>
              <a:off x="1628775" y="4025516"/>
              <a:ext cx="276226" cy="210404"/>
            </a:xfrm>
            <a:custGeom>
              <a:avLst/>
              <a:gdLst/>
              <a:ahLst/>
              <a:cxnLst/>
              <a:rect l="0" t="0" r="0" b="0"/>
              <a:pathLst>
                <a:path w="276226" h="210404">
                  <a:moveTo>
                    <a:pt x="0" y="32134"/>
                  </a:moveTo>
                  <a:lnTo>
                    <a:pt x="0" y="32134"/>
                  </a:lnTo>
                  <a:lnTo>
                    <a:pt x="22120" y="78269"/>
                  </a:lnTo>
                  <a:lnTo>
                    <a:pt x="30998" y="91797"/>
                  </a:lnTo>
                  <a:lnTo>
                    <a:pt x="44023" y="139164"/>
                  </a:lnTo>
                  <a:lnTo>
                    <a:pt x="46913" y="179962"/>
                  </a:lnTo>
                  <a:lnTo>
                    <a:pt x="47583" y="210403"/>
                  </a:lnTo>
                  <a:lnTo>
                    <a:pt x="42556" y="197137"/>
                  </a:lnTo>
                  <a:lnTo>
                    <a:pt x="45526" y="157664"/>
                  </a:lnTo>
                  <a:lnTo>
                    <a:pt x="49120" y="127889"/>
                  </a:lnTo>
                  <a:lnTo>
                    <a:pt x="65402" y="89384"/>
                  </a:lnTo>
                  <a:lnTo>
                    <a:pt x="84180" y="51204"/>
                  </a:lnTo>
                  <a:lnTo>
                    <a:pt x="108272" y="21751"/>
                  </a:lnTo>
                  <a:lnTo>
                    <a:pt x="120793" y="12350"/>
                  </a:lnTo>
                  <a:lnTo>
                    <a:pt x="149855" y="1107"/>
                  </a:lnTo>
                  <a:lnTo>
                    <a:pt x="167497" y="0"/>
                  </a:lnTo>
                  <a:lnTo>
                    <a:pt x="201126" y="7913"/>
                  </a:lnTo>
                  <a:lnTo>
                    <a:pt x="223870" y="21664"/>
                  </a:lnTo>
                  <a:lnTo>
                    <a:pt x="238958" y="39145"/>
                  </a:lnTo>
                  <a:lnTo>
                    <a:pt x="256866" y="80683"/>
                  </a:lnTo>
                  <a:lnTo>
                    <a:pt x="269814" y="123098"/>
                  </a:lnTo>
                  <a:lnTo>
                    <a:pt x="275850" y="169957"/>
                  </a:lnTo>
                  <a:lnTo>
                    <a:pt x="276225" y="19405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4" name="SMARTInkShape-1218"/>
            <p:cNvSpPr/>
            <p:nvPr>
              <p:custDataLst>
                <p:tags r:id="rId8"/>
              </p:custDataLst>
            </p:nvPr>
          </p:nvSpPr>
          <p:spPr>
            <a:xfrm>
              <a:off x="2079593" y="4002053"/>
              <a:ext cx="232495" cy="214427"/>
            </a:xfrm>
            <a:custGeom>
              <a:avLst/>
              <a:gdLst/>
              <a:ahLst/>
              <a:cxnLst/>
              <a:rect l="0" t="0" r="0" b="0"/>
              <a:pathLst>
                <a:path w="232495" h="214427">
                  <a:moveTo>
                    <a:pt x="15907" y="27022"/>
                  </a:moveTo>
                  <a:lnTo>
                    <a:pt x="15907" y="27022"/>
                  </a:lnTo>
                  <a:lnTo>
                    <a:pt x="29165" y="27022"/>
                  </a:lnTo>
                  <a:lnTo>
                    <a:pt x="31095" y="28080"/>
                  </a:lnTo>
                  <a:lnTo>
                    <a:pt x="32383" y="29844"/>
                  </a:lnTo>
                  <a:lnTo>
                    <a:pt x="33241" y="32078"/>
                  </a:lnTo>
                  <a:lnTo>
                    <a:pt x="32754" y="34626"/>
                  </a:lnTo>
                  <a:lnTo>
                    <a:pt x="12770" y="82037"/>
                  </a:lnTo>
                  <a:lnTo>
                    <a:pt x="0" y="124437"/>
                  </a:lnTo>
                  <a:lnTo>
                    <a:pt x="3898" y="145107"/>
                  </a:lnTo>
                  <a:lnTo>
                    <a:pt x="13745" y="167346"/>
                  </a:lnTo>
                  <a:lnTo>
                    <a:pt x="28704" y="187813"/>
                  </a:lnTo>
                  <a:lnTo>
                    <a:pt x="54977" y="207073"/>
                  </a:lnTo>
                  <a:lnTo>
                    <a:pt x="82869" y="214426"/>
                  </a:lnTo>
                  <a:lnTo>
                    <a:pt x="111242" y="211548"/>
                  </a:lnTo>
                  <a:lnTo>
                    <a:pt x="149274" y="200036"/>
                  </a:lnTo>
                  <a:lnTo>
                    <a:pt x="184538" y="178476"/>
                  </a:lnTo>
                  <a:lnTo>
                    <a:pt x="217677" y="147548"/>
                  </a:lnTo>
                  <a:lnTo>
                    <a:pt x="226585" y="134917"/>
                  </a:lnTo>
                  <a:lnTo>
                    <a:pt x="232494" y="100736"/>
                  </a:lnTo>
                  <a:lnTo>
                    <a:pt x="229189" y="67208"/>
                  </a:lnTo>
                  <a:lnTo>
                    <a:pt x="221471" y="49821"/>
                  </a:lnTo>
                  <a:lnTo>
                    <a:pt x="198670" y="15874"/>
                  </a:lnTo>
                  <a:lnTo>
                    <a:pt x="183918" y="6898"/>
                  </a:lnTo>
                  <a:lnTo>
                    <a:pt x="162820" y="951"/>
                  </a:lnTo>
                  <a:lnTo>
                    <a:pt x="123636" y="0"/>
                  </a:lnTo>
                  <a:lnTo>
                    <a:pt x="82582" y="1749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5" name="SMARTInkShape-1219"/>
            <p:cNvSpPr/>
            <p:nvPr>
              <p:custDataLst>
                <p:tags r:id="rId9"/>
              </p:custDataLst>
            </p:nvPr>
          </p:nvSpPr>
          <p:spPr>
            <a:xfrm>
              <a:off x="2419350" y="3952875"/>
              <a:ext cx="388090" cy="224336"/>
            </a:xfrm>
            <a:custGeom>
              <a:avLst/>
              <a:gdLst/>
              <a:ahLst/>
              <a:cxnLst/>
              <a:rect l="0" t="0" r="0" b="0"/>
              <a:pathLst>
                <a:path w="388090" h="224336">
                  <a:moveTo>
                    <a:pt x="0" y="28575"/>
                  </a:moveTo>
                  <a:lnTo>
                    <a:pt x="0" y="28575"/>
                  </a:lnTo>
                  <a:lnTo>
                    <a:pt x="2822" y="56339"/>
                  </a:lnTo>
                  <a:lnTo>
                    <a:pt x="7539" y="93951"/>
                  </a:lnTo>
                  <a:lnTo>
                    <a:pt x="8642" y="126423"/>
                  </a:lnTo>
                  <a:lnTo>
                    <a:pt x="9264" y="171279"/>
                  </a:lnTo>
                  <a:lnTo>
                    <a:pt x="12296" y="207008"/>
                  </a:lnTo>
                  <a:lnTo>
                    <a:pt x="14547" y="214205"/>
                  </a:lnTo>
                  <a:lnTo>
                    <a:pt x="19223" y="219004"/>
                  </a:lnTo>
                  <a:lnTo>
                    <a:pt x="32886" y="224335"/>
                  </a:lnTo>
                  <a:lnTo>
                    <a:pt x="43897" y="223882"/>
                  </a:lnTo>
                  <a:lnTo>
                    <a:pt x="53376" y="219095"/>
                  </a:lnTo>
                  <a:lnTo>
                    <a:pt x="88068" y="192257"/>
                  </a:lnTo>
                  <a:lnTo>
                    <a:pt x="117319" y="148739"/>
                  </a:lnTo>
                  <a:lnTo>
                    <a:pt x="136086" y="104293"/>
                  </a:lnTo>
                  <a:lnTo>
                    <a:pt x="152342" y="64626"/>
                  </a:lnTo>
                  <a:lnTo>
                    <a:pt x="160663" y="36106"/>
                  </a:lnTo>
                  <a:lnTo>
                    <a:pt x="161084" y="35712"/>
                  </a:lnTo>
                  <a:lnTo>
                    <a:pt x="161364" y="36508"/>
                  </a:lnTo>
                  <a:lnTo>
                    <a:pt x="162951" y="73675"/>
                  </a:lnTo>
                  <a:lnTo>
                    <a:pt x="172280" y="120817"/>
                  </a:lnTo>
                  <a:lnTo>
                    <a:pt x="184314" y="156275"/>
                  </a:lnTo>
                  <a:lnTo>
                    <a:pt x="210408" y="190174"/>
                  </a:lnTo>
                  <a:lnTo>
                    <a:pt x="223689" y="201997"/>
                  </a:lnTo>
                  <a:lnTo>
                    <a:pt x="240176" y="210779"/>
                  </a:lnTo>
                  <a:lnTo>
                    <a:pt x="277421" y="216617"/>
                  </a:lnTo>
                  <a:lnTo>
                    <a:pt x="321146" y="210986"/>
                  </a:lnTo>
                  <a:lnTo>
                    <a:pt x="358001" y="196621"/>
                  </a:lnTo>
                  <a:lnTo>
                    <a:pt x="368309" y="187576"/>
                  </a:lnTo>
                  <a:lnTo>
                    <a:pt x="380062" y="167761"/>
                  </a:lnTo>
                  <a:lnTo>
                    <a:pt x="385875" y="148644"/>
                  </a:lnTo>
                  <a:lnTo>
                    <a:pt x="388089" y="108131"/>
                  </a:lnTo>
                  <a:lnTo>
                    <a:pt x="382512" y="65788"/>
                  </a:lnTo>
                  <a:lnTo>
                    <a:pt x="373099" y="38425"/>
                  </a:lnTo>
                  <a:lnTo>
                    <a:pt x="350509" y="8692"/>
                  </a:lnTo>
                  <a:lnTo>
                    <a:pt x="33337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1" name="SMARTInkShape-Group178"/>
          <p:cNvGrpSpPr/>
          <p:nvPr/>
        </p:nvGrpSpPr>
        <p:grpSpPr>
          <a:xfrm>
            <a:off x="3228975" y="3931072"/>
            <a:ext cx="1428751" cy="278979"/>
            <a:chOff x="3228975" y="3931072"/>
            <a:chExt cx="1428751" cy="278979"/>
          </a:xfrm>
        </p:grpSpPr>
        <p:sp>
          <p:nvSpPr>
            <p:cNvPr id="467" name="SMARTInkShape-1220"/>
            <p:cNvSpPr/>
            <p:nvPr>
              <p:custDataLst>
                <p:tags r:id="rId1"/>
              </p:custDataLst>
            </p:nvPr>
          </p:nvSpPr>
          <p:spPr>
            <a:xfrm>
              <a:off x="3228975" y="3931072"/>
              <a:ext cx="438151" cy="199990"/>
            </a:xfrm>
            <a:custGeom>
              <a:avLst/>
              <a:gdLst/>
              <a:ahLst/>
              <a:cxnLst/>
              <a:rect l="0" t="0" r="0" b="0"/>
              <a:pathLst>
                <a:path w="438151" h="199990">
                  <a:moveTo>
                    <a:pt x="0" y="69428"/>
                  </a:moveTo>
                  <a:lnTo>
                    <a:pt x="0" y="69428"/>
                  </a:lnTo>
                  <a:lnTo>
                    <a:pt x="5057" y="74484"/>
                  </a:lnTo>
                  <a:lnTo>
                    <a:pt x="7539" y="79789"/>
                  </a:lnTo>
                  <a:lnTo>
                    <a:pt x="16890" y="121621"/>
                  </a:lnTo>
                  <a:lnTo>
                    <a:pt x="17707" y="160458"/>
                  </a:lnTo>
                  <a:lnTo>
                    <a:pt x="9906" y="199989"/>
                  </a:lnTo>
                  <a:lnTo>
                    <a:pt x="9779" y="199860"/>
                  </a:lnTo>
                  <a:lnTo>
                    <a:pt x="9535" y="158857"/>
                  </a:lnTo>
                  <a:lnTo>
                    <a:pt x="17727" y="112073"/>
                  </a:lnTo>
                  <a:lnTo>
                    <a:pt x="32191" y="64522"/>
                  </a:lnTo>
                  <a:lnTo>
                    <a:pt x="62761" y="19262"/>
                  </a:lnTo>
                  <a:lnTo>
                    <a:pt x="67241" y="13759"/>
                  </a:lnTo>
                  <a:lnTo>
                    <a:pt x="75519" y="12207"/>
                  </a:lnTo>
                  <a:lnTo>
                    <a:pt x="98828" y="16127"/>
                  </a:lnTo>
                  <a:lnTo>
                    <a:pt x="136644" y="35291"/>
                  </a:lnTo>
                  <a:lnTo>
                    <a:pt x="177628" y="69152"/>
                  </a:lnTo>
                  <a:lnTo>
                    <a:pt x="206980" y="108955"/>
                  </a:lnTo>
                  <a:lnTo>
                    <a:pt x="230836" y="151398"/>
                  </a:lnTo>
                  <a:lnTo>
                    <a:pt x="244015" y="179536"/>
                  </a:lnTo>
                  <a:lnTo>
                    <a:pt x="246035" y="186098"/>
                  </a:lnTo>
                  <a:lnTo>
                    <a:pt x="246573" y="186367"/>
                  </a:lnTo>
                  <a:lnTo>
                    <a:pt x="260845" y="149167"/>
                  </a:lnTo>
                  <a:lnTo>
                    <a:pt x="270022" y="109634"/>
                  </a:lnTo>
                  <a:lnTo>
                    <a:pt x="283663" y="63259"/>
                  </a:lnTo>
                  <a:lnTo>
                    <a:pt x="311711" y="25838"/>
                  </a:lnTo>
                  <a:lnTo>
                    <a:pt x="330366" y="11239"/>
                  </a:lnTo>
                  <a:lnTo>
                    <a:pt x="354356" y="211"/>
                  </a:lnTo>
                  <a:lnTo>
                    <a:pt x="363237" y="0"/>
                  </a:lnTo>
                  <a:lnTo>
                    <a:pt x="381572" y="5410"/>
                  </a:lnTo>
                  <a:lnTo>
                    <a:pt x="404688" y="20356"/>
                  </a:lnTo>
                  <a:lnTo>
                    <a:pt x="419886" y="38190"/>
                  </a:lnTo>
                  <a:lnTo>
                    <a:pt x="431092" y="61936"/>
                  </a:lnTo>
                  <a:lnTo>
                    <a:pt x="436059" y="99193"/>
                  </a:lnTo>
                  <a:lnTo>
                    <a:pt x="438150" y="16467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8" name="SMARTInkShape-1221"/>
            <p:cNvSpPr/>
            <p:nvPr>
              <p:custDataLst>
                <p:tags r:id="rId2"/>
              </p:custDataLst>
            </p:nvPr>
          </p:nvSpPr>
          <p:spPr>
            <a:xfrm>
              <a:off x="3812153" y="3954750"/>
              <a:ext cx="213028" cy="186547"/>
            </a:xfrm>
            <a:custGeom>
              <a:avLst/>
              <a:gdLst/>
              <a:ahLst/>
              <a:cxnLst/>
              <a:rect l="0" t="0" r="0" b="0"/>
              <a:pathLst>
                <a:path w="213028" h="186547">
                  <a:moveTo>
                    <a:pt x="45472" y="17175"/>
                  </a:moveTo>
                  <a:lnTo>
                    <a:pt x="45472" y="17175"/>
                  </a:lnTo>
                  <a:lnTo>
                    <a:pt x="40416" y="17175"/>
                  </a:lnTo>
                  <a:lnTo>
                    <a:pt x="35111" y="22820"/>
                  </a:lnTo>
                  <a:lnTo>
                    <a:pt x="30284" y="32384"/>
                  </a:lnTo>
                  <a:lnTo>
                    <a:pt x="25450" y="50726"/>
                  </a:lnTo>
                  <a:lnTo>
                    <a:pt x="8748" y="87656"/>
                  </a:lnTo>
                  <a:lnTo>
                    <a:pt x="0" y="125289"/>
                  </a:lnTo>
                  <a:lnTo>
                    <a:pt x="1626" y="139662"/>
                  </a:lnTo>
                  <a:lnTo>
                    <a:pt x="11314" y="162476"/>
                  </a:lnTo>
                  <a:lnTo>
                    <a:pt x="16350" y="171192"/>
                  </a:lnTo>
                  <a:lnTo>
                    <a:pt x="24999" y="177003"/>
                  </a:lnTo>
                  <a:lnTo>
                    <a:pt x="60337" y="185182"/>
                  </a:lnTo>
                  <a:lnTo>
                    <a:pt x="91857" y="186546"/>
                  </a:lnTo>
                  <a:lnTo>
                    <a:pt x="111596" y="183115"/>
                  </a:lnTo>
                  <a:lnTo>
                    <a:pt x="152160" y="161728"/>
                  </a:lnTo>
                  <a:lnTo>
                    <a:pt x="176567" y="148200"/>
                  </a:lnTo>
                  <a:lnTo>
                    <a:pt x="190520" y="134675"/>
                  </a:lnTo>
                  <a:lnTo>
                    <a:pt x="208158" y="105377"/>
                  </a:lnTo>
                  <a:lnTo>
                    <a:pt x="213027" y="89537"/>
                  </a:lnTo>
                  <a:lnTo>
                    <a:pt x="206724" y="66975"/>
                  </a:lnTo>
                  <a:lnTo>
                    <a:pt x="200599" y="53550"/>
                  </a:lnTo>
                  <a:lnTo>
                    <a:pt x="179681" y="30166"/>
                  </a:lnTo>
                  <a:lnTo>
                    <a:pt x="154862" y="12366"/>
                  </a:lnTo>
                  <a:lnTo>
                    <a:pt x="133248" y="4454"/>
                  </a:lnTo>
                  <a:lnTo>
                    <a:pt x="93117" y="0"/>
                  </a:lnTo>
                  <a:lnTo>
                    <a:pt x="68764" y="7425"/>
                  </a:lnTo>
                  <a:lnTo>
                    <a:pt x="49474" y="20250"/>
                  </a:lnTo>
                  <a:lnTo>
                    <a:pt x="37373" y="33005"/>
                  </a:lnTo>
                  <a:lnTo>
                    <a:pt x="16897" y="743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9" name="SMARTInkShape-1222"/>
            <p:cNvSpPr/>
            <p:nvPr>
              <p:custDataLst>
                <p:tags r:id="rId3"/>
              </p:custDataLst>
            </p:nvPr>
          </p:nvSpPr>
          <p:spPr>
            <a:xfrm>
              <a:off x="4118836" y="3945285"/>
              <a:ext cx="186465" cy="236425"/>
            </a:xfrm>
            <a:custGeom>
              <a:avLst/>
              <a:gdLst/>
              <a:ahLst/>
              <a:cxnLst/>
              <a:rect l="0" t="0" r="0" b="0"/>
              <a:pathLst>
                <a:path w="186465" h="236425">
                  <a:moveTo>
                    <a:pt x="24539" y="45690"/>
                  </a:moveTo>
                  <a:lnTo>
                    <a:pt x="24539" y="45690"/>
                  </a:lnTo>
                  <a:lnTo>
                    <a:pt x="24539" y="50746"/>
                  </a:lnTo>
                  <a:lnTo>
                    <a:pt x="21717" y="56051"/>
                  </a:lnTo>
                  <a:lnTo>
                    <a:pt x="19483" y="58947"/>
                  </a:lnTo>
                  <a:lnTo>
                    <a:pt x="17000" y="67810"/>
                  </a:lnTo>
                  <a:lnTo>
                    <a:pt x="7671" y="114220"/>
                  </a:lnTo>
                  <a:lnTo>
                    <a:pt x="962" y="159128"/>
                  </a:lnTo>
                  <a:lnTo>
                    <a:pt x="4281" y="198233"/>
                  </a:lnTo>
                  <a:lnTo>
                    <a:pt x="5383" y="236424"/>
                  </a:lnTo>
                  <a:lnTo>
                    <a:pt x="5418" y="236347"/>
                  </a:lnTo>
                  <a:lnTo>
                    <a:pt x="4427" y="189556"/>
                  </a:lnTo>
                  <a:lnTo>
                    <a:pt x="0" y="160284"/>
                  </a:lnTo>
                  <a:lnTo>
                    <a:pt x="6914" y="121948"/>
                  </a:lnTo>
                  <a:lnTo>
                    <a:pt x="22610" y="75331"/>
                  </a:lnTo>
                  <a:lnTo>
                    <a:pt x="50521" y="39898"/>
                  </a:lnTo>
                  <a:lnTo>
                    <a:pt x="81766" y="18025"/>
                  </a:lnTo>
                  <a:lnTo>
                    <a:pt x="112161" y="4595"/>
                  </a:lnTo>
                  <a:lnTo>
                    <a:pt x="139401" y="0"/>
                  </a:lnTo>
                  <a:lnTo>
                    <a:pt x="186464" y="759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0" name="SMARTInkShape-1223"/>
            <p:cNvSpPr/>
            <p:nvPr>
              <p:custDataLst>
                <p:tags r:id="rId4"/>
              </p:custDataLst>
            </p:nvPr>
          </p:nvSpPr>
          <p:spPr>
            <a:xfrm>
              <a:off x="4391025" y="3947986"/>
              <a:ext cx="266701" cy="262065"/>
            </a:xfrm>
            <a:custGeom>
              <a:avLst/>
              <a:gdLst/>
              <a:ahLst/>
              <a:cxnLst/>
              <a:rect l="0" t="0" r="0" b="0"/>
              <a:pathLst>
                <a:path w="266701" h="262065">
                  <a:moveTo>
                    <a:pt x="0" y="157289"/>
                  </a:moveTo>
                  <a:lnTo>
                    <a:pt x="0" y="157289"/>
                  </a:lnTo>
                  <a:lnTo>
                    <a:pt x="38622" y="146928"/>
                  </a:lnTo>
                  <a:lnTo>
                    <a:pt x="85794" y="130720"/>
                  </a:lnTo>
                  <a:lnTo>
                    <a:pt x="129483" y="105984"/>
                  </a:lnTo>
                  <a:lnTo>
                    <a:pt x="170304" y="79999"/>
                  </a:lnTo>
                  <a:lnTo>
                    <a:pt x="206854" y="52886"/>
                  </a:lnTo>
                  <a:lnTo>
                    <a:pt x="213644" y="38921"/>
                  </a:lnTo>
                  <a:lnTo>
                    <a:pt x="215454" y="30752"/>
                  </a:lnTo>
                  <a:lnTo>
                    <a:pt x="212428" y="23189"/>
                  </a:lnTo>
                  <a:lnTo>
                    <a:pt x="197776" y="9142"/>
                  </a:lnTo>
                  <a:lnTo>
                    <a:pt x="171509" y="1488"/>
                  </a:lnTo>
                  <a:lnTo>
                    <a:pt x="129487" y="0"/>
                  </a:lnTo>
                  <a:lnTo>
                    <a:pt x="94105" y="9085"/>
                  </a:lnTo>
                  <a:lnTo>
                    <a:pt x="62455" y="25182"/>
                  </a:lnTo>
                  <a:lnTo>
                    <a:pt x="20611" y="56911"/>
                  </a:lnTo>
                  <a:lnTo>
                    <a:pt x="9866" y="73519"/>
                  </a:lnTo>
                  <a:lnTo>
                    <a:pt x="2923" y="100718"/>
                  </a:lnTo>
                  <a:lnTo>
                    <a:pt x="10979" y="138999"/>
                  </a:lnTo>
                  <a:lnTo>
                    <a:pt x="26772" y="168685"/>
                  </a:lnTo>
                  <a:lnTo>
                    <a:pt x="67692" y="204325"/>
                  </a:lnTo>
                  <a:lnTo>
                    <a:pt x="104976" y="225141"/>
                  </a:lnTo>
                  <a:lnTo>
                    <a:pt x="152426" y="242751"/>
                  </a:lnTo>
                  <a:lnTo>
                    <a:pt x="180983" y="249639"/>
                  </a:lnTo>
                  <a:lnTo>
                    <a:pt x="206730" y="254502"/>
                  </a:lnTo>
                  <a:lnTo>
                    <a:pt x="230587" y="259823"/>
                  </a:lnTo>
                  <a:lnTo>
                    <a:pt x="266700" y="26206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2971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633" y="144525"/>
            <a:ext cx="10058400" cy="4023360"/>
          </a:xfrm>
        </p:spPr>
        <p:txBody>
          <a:bodyPr/>
          <a:lstStyle/>
          <a:p>
            <a:r>
              <a:rPr lang="en-US" dirty="0"/>
              <a:t>The Scientific Method </a:t>
            </a:r>
            <a:r>
              <a:rPr lang="en-US" dirty="0">
                <a:solidFill>
                  <a:schemeClr val="tx1"/>
                </a:solidFill>
              </a:rPr>
              <a:t>has</a:t>
            </a:r>
            <a:r>
              <a:rPr lang="en-US" dirty="0"/>
              <a:t> 6 steps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834612230"/>
              </p:ext>
            </p:extLst>
          </p:nvPr>
        </p:nvGraphicFramePr>
        <p:xfrm>
          <a:off x="-864693" y="443220"/>
          <a:ext cx="10189446" cy="6138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7666074" y="5422605"/>
            <a:ext cx="829340" cy="499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7680251" y="6170428"/>
            <a:ext cx="932121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495414" y="5091338"/>
            <a:ext cx="25943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Hypothesis Supported? Repeat the experiment several times!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612372" y="6170428"/>
            <a:ext cx="2594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Hypothesis NOT Supported? Modify the hypothesis!</a:t>
            </a:r>
          </a:p>
        </p:txBody>
      </p:sp>
      <p:cxnSp>
        <p:nvCxnSpPr>
          <p:cNvPr id="20" name="Connector: Elbow 19"/>
          <p:cNvCxnSpPr/>
          <p:nvPr/>
        </p:nvCxnSpPr>
        <p:spPr>
          <a:xfrm rot="10800000">
            <a:off x="5635256" y="3997765"/>
            <a:ext cx="4991986" cy="1251193"/>
          </a:xfrm>
          <a:prstGeom prst="bentConnector3">
            <a:avLst>
              <a:gd name="adj1" fmla="val -9425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or: Elbow 26"/>
          <p:cNvCxnSpPr/>
          <p:nvPr/>
        </p:nvCxnSpPr>
        <p:spPr>
          <a:xfrm rot="10800000">
            <a:off x="4593267" y="2849526"/>
            <a:ext cx="6658106" cy="3473302"/>
          </a:xfrm>
          <a:prstGeom prst="bentConnector3">
            <a:avLst>
              <a:gd name="adj1" fmla="val -1228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63633" y="4687895"/>
            <a:ext cx="270261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</a:t>
            </a:r>
            <a:r>
              <a:rPr lang="en-US" sz="2000" dirty="0" smtClean="0"/>
              <a:t>eople (Problem)</a:t>
            </a:r>
          </a:p>
          <a:p>
            <a:r>
              <a:rPr lang="en-US" sz="2000" b="1" dirty="0" smtClean="0"/>
              <a:t>I</a:t>
            </a:r>
            <a:r>
              <a:rPr lang="en-US" sz="2000" dirty="0" smtClean="0"/>
              <a:t>n (Information)</a:t>
            </a:r>
          </a:p>
          <a:p>
            <a:r>
              <a:rPr lang="en-US" sz="2000" b="1" dirty="0" smtClean="0"/>
              <a:t>H</a:t>
            </a:r>
            <a:r>
              <a:rPr lang="en-US" sz="2000" dirty="0" smtClean="0"/>
              <a:t>awaii (Hypothesis)</a:t>
            </a:r>
          </a:p>
          <a:p>
            <a:r>
              <a:rPr lang="en-US" sz="2000" b="1" dirty="0" smtClean="0"/>
              <a:t>T</a:t>
            </a:r>
            <a:r>
              <a:rPr lang="en-US" sz="2000" dirty="0" smtClean="0"/>
              <a:t>iptoe (Test)</a:t>
            </a:r>
          </a:p>
          <a:p>
            <a:r>
              <a:rPr lang="en-US" sz="2000" b="1" dirty="0" smtClean="0"/>
              <a:t>A</a:t>
            </a:r>
            <a:r>
              <a:rPr lang="en-US" sz="2000" dirty="0" smtClean="0"/>
              <a:t>round (Analyze)</a:t>
            </a:r>
          </a:p>
          <a:p>
            <a:r>
              <a:rPr lang="en-US" sz="2000" b="1" dirty="0" smtClean="0"/>
              <a:t>C</a:t>
            </a:r>
            <a:r>
              <a:rPr lang="en-US" sz="2000" dirty="0" smtClean="0"/>
              <a:t>ats (Conclusions)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7317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6761" y="-639671"/>
            <a:ext cx="10058400" cy="1450757"/>
          </a:xfrm>
        </p:spPr>
        <p:txBody>
          <a:bodyPr/>
          <a:lstStyle/>
          <a:p>
            <a:r>
              <a:rPr lang="en-US" dirty="0"/>
              <a:t>1.1 Methods of 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382" y="130628"/>
            <a:ext cx="11942618" cy="6543303"/>
          </a:xfrm>
        </p:spPr>
        <p:txBody>
          <a:bodyPr>
            <a:noAutofit/>
          </a:bodyPr>
          <a:lstStyle/>
          <a:p>
            <a:r>
              <a:rPr lang="en-US" sz="2200" dirty="0" smtClean="0"/>
              <a:t>Experiments</a:t>
            </a:r>
          </a:p>
          <a:p>
            <a:pPr lvl="1"/>
            <a:r>
              <a:rPr lang="en-US" sz="2200" dirty="0" smtClean="0"/>
              <a:t>Models</a:t>
            </a:r>
            <a:endParaRPr lang="en-US" sz="2200" dirty="0"/>
          </a:p>
          <a:p>
            <a:pPr lvl="2"/>
            <a:r>
              <a:rPr lang="en-US" sz="2200" dirty="0"/>
              <a:t>What are they used for</a:t>
            </a:r>
            <a:r>
              <a:rPr lang="en-US" sz="2200" dirty="0" smtClean="0"/>
              <a:t>?</a:t>
            </a:r>
          </a:p>
          <a:p>
            <a:pPr lvl="2"/>
            <a:endParaRPr lang="en-US" sz="2200" dirty="0"/>
          </a:p>
          <a:p>
            <a:pPr lvl="1"/>
            <a:r>
              <a:rPr lang="en-US" sz="2200" dirty="0" smtClean="0"/>
              <a:t>Variable</a:t>
            </a:r>
            <a:endParaRPr lang="en-US" sz="2200" dirty="0"/>
          </a:p>
          <a:p>
            <a:pPr lvl="2"/>
            <a:r>
              <a:rPr lang="en-US" sz="2200" dirty="0"/>
              <a:t>A factor that can cause a change in the results of an </a:t>
            </a:r>
            <a:r>
              <a:rPr lang="en-US" sz="2200" dirty="0" smtClean="0"/>
              <a:t>experiment</a:t>
            </a:r>
          </a:p>
          <a:p>
            <a:pPr lvl="2"/>
            <a:endParaRPr lang="en-US" sz="2200" dirty="0"/>
          </a:p>
          <a:p>
            <a:pPr lvl="1"/>
            <a:r>
              <a:rPr lang="en-US" sz="2200" dirty="0"/>
              <a:t>2 types of Variables</a:t>
            </a:r>
          </a:p>
          <a:p>
            <a:pPr lvl="2"/>
            <a:r>
              <a:rPr lang="en-US" sz="2200" dirty="0" smtClean="0"/>
              <a:t>Dependent</a:t>
            </a:r>
            <a:r>
              <a:rPr lang="en-US" sz="2200" dirty="0"/>
              <a:t>: What is being tested/measured (on </a:t>
            </a:r>
            <a:r>
              <a:rPr lang="en-US" sz="2200" b="1" dirty="0" smtClean="0"/>
              <a:t>Y</a:t>
            </a:r>
            <a:r>
              <a:rPr lang="en-US" sz="2200" dirty="0" smtClean="0"/>
              <a:t> </a:t>
            </a:r>
            <a:r>
              <a:rPr lang="en-US" sz="2200" dirty="0"/>
              <a:t>axis of a graph)</a:t>
            </a:r>
          </a:p>
          <a:p>
            <a:pPr lvl="2"/>
            <a:r>
              <a:rPr lang="en-US" sz="2200" dirty="0"/>
              <a:t>Independent: Changed or controlled to test the effects on the dependent variable (on </a:t>
            </a:r>
            <a:r>
              <a:rPr lang="en-US" sz="2200" b="1" dirty="0" smtClean="0"/>
              <a:t>X</a:t>
            </a:r>
            <a:r>
              <a:rPr lang="en-US" sz="2200" dirty="0" smtClean="0"/>
              <a:t> axis </a:t>
            </a:r>
            <a:r>
              <a:rPr lang="en-US" sz="2200" dirty="0"/>
              <a:t>of a graph)</a:t>
            </a:r>
          </a:p>
          <a:p>
            <a:pPr lvl="2"/>
            <a:endParaRPr lang="en-US" sz="2200" dirty="0"/>
          </a:p>
          <a:p>
            <a:pPr lvl="2"/>
            <a:r>
              <a:rPr lang="en-US" sz="2200" dirty="0"/>
              <a:t>(Independent variable) causes a change in (Dependent Variable</a:t>
            </a:r>
            <a:r>
              <a:rPr lang="en-US" sz="2200" dirty="0" smtClean="0"/>
              <a:t>)</a:t>
            </a:r>
          </a:p>
          <a:p>
            <a:pPr lvl="2"/>
            <a:r>
              <a:rPr lang="en-US" sz="2200" dirty="0" smtClean="0"/>
              <a:t>Or</a:t>
            </a:r>
          </a:p>
          <a:p>
            <a:pPr lvl="2"/>
            <a:r>
              <a:rPr lang="en-US" sz="2200" dirty="0" smtClean="0"/>
              <a:t>Think about what variable depends on the other</a:t>
            </a:r>
          </a:p>
          <a:p>
            <a:pPr lvl="2"/>
            <a:r>
              <a:rPr lang="en-US" sz="2200" i="1" dirty="0" smtClean="0"/>
              <a:t>Ex</a:t>
            </a:r>
            <a:r>
              <a:rPr lang="en-US" sz="2200" i="1" dirty="0"/>
              <a:t>: A scientist studies how many days people can eat soup until they </a:t>
            </a:r>
            <a:r>
              <a:rPr lang="en-US" sz="2200" i="1" dirty="0" smtClean="0"/>
              <a:t>recover from being sick.</a:t>
            </a:r>
          </a:p>
          <a:p>
            <a:pPr lvl="3"/>
            <a:r>
              <a:rPr lang="en-US" sz="2200" i="1" dirty="0" smtClean="0"/>
              <a:t>Independent variable: 					Dependent variable:</a:t>
            </a:r>
            <a:endParaRPr lang="en-US" sz="2200" i="1" dirty="0"/>
          </a:p>
        </p:txBody>
      </p:sp>
      <p:sp>
        <p:nvSpPr>
          <p:cNvPr id="515" name="SMARTInkShape-1224"/>
          <p:cNvSpPr/>
          <p:nvPr>
            <p:custDataLst>
              <p:tags r:id="rId1"/>
            </p:custDataLst>
          </p:nvPr>
        </p:nvSpPr>
        <p:spPr>
          <a:xfrm>
            <a:off x="1352550" y="1409700"/>
            <a:ext cx="9526" cy="1"/>
          </a:xfrm>
          <a:custGeom>
            <a:avLst/>
            <a:gdLst/>
            <a:ahLst/>
            <a:cxnLst/>
            <a:rect l="0" t="0" r="0" b="0"/>
            <a:pathLst>
              <a:path w="9526" h="1">
                <a:moveTo>
                  <a:pt x="0" y="0"/>
                </a:moveTo>
                <a:lnTo>
                  <a:pt x="0" y="0"/>
                </a:lnTo>
                <a:lnTo>
                  <a:pt x="9525" y="0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23" name="SMARTInkShape-Group180"/>
          <p:cNvGrpSpPr/>
          <p:nvPr/>
        </p:nvGrpSpPr>
        <p:grpSpPr>
          <a:xfrm>
            <a:off x="953824" y="1362075"/>
            <a:ext cx="1332177" cy="295276"/>
            <a:chOff x="953824" y="1362075"/>
            <a:chExt cx="1332177" cy="295276"/>
          </a:xfrm>
        </p:grpSpPr>
        <p:sp>
          <p:nvSpPr>
            <p:cNvPr id="516" name="SMARTInkShape-1225"/>
            <p:cNvSpPr/>
            <p:nvPr>
              <p:custDataLst>
                <p:tags r:id="rId123"/>
              </p:custDataLst>
            </p:nvPr>
          </p:nvSpPr>
          <p:spPr>
            <a:xfrm>
              <a:off x="953824" y="1477699"/>
              <a:ext cx="132027" cy="178999"/>
            </a:xfrm>
            <a:custGeom>
              <a:avLst/>
              <a:gdLst/>
              <a:ahLst/>
              <a:cxnLst/>
              <a:rect l="0" t="0" r="0" b="0"/>
              <a:pathLst>
                <a:path w="132027" h="178999">
                  <a:moveTo>
                    <a:pt x="8201" y="8201"/>
                  </a:moveTo>
                  <a:lnTo>
                    <a:pt x="8201" y="8201"/>
                  </a:lnTo>
                  <a:lnTo>
                    <a:pt x="8201" y="3145"/>
                  </a:lnTo>
                  <a:lnTo>
                    <a:pt x="7143" y="1655"/>
                  </a:lnTo>
                  <a:lnTo>
                    <a:pt x="5379" y="662"/>
                  </a:lnTo>
                  <a:lnTo>
                    <a:pt x="3145" y="0"/>
                  </a:lnTo>
                  <a:lnTo>
                    <a:pt x="1655" y="617"/>
                  </a:lnTo>
                  <a:lnTo>
                    <a:pt x="662" y="2087"/>
                  </a:lnTo>
                  <a:lnTo>
                    <a:pt x="0" y="4125"/>
                  </a:lnTo>
                  <a:lnTo>
                    <a:pt x="617" y="5483"/>
                  </a:lnTo>
                  <a:lnTo>
                    <a:pt x="2087" y="6389"/>
                  </a:lnTo>
                  <a:lnTo>
                    <a:pt x="4125" y="6993"/>
                  </a:lnTo>
                  <a:lnTo>
                    <a:pt x="28387" y="49487"/>
                  </a:lnTo>
                  <a:lnTo>
                    <a:pt x="40993" y="79701"/>
                  </a:lnTo>
                  <a:lnTo>
                    <a:pt x="46059" y="96070"/>
                  </a:lnTo>
                  <a:lnTo>
                    <a:pt x="67449" y="141833"/>
                  </a:lnTo>
                  <a:lnTo>
                    <a:pt x="81013" y="164498"/>
                  </a:lnTo>
                  <a:lnTo>
                    <a:pt x="93360" y="178998"/>
                  </a:lnTo>
                  <a:lnTo>
                    <a:pt x="101497" y="139515"/>
                  </a:lnTo>
                  <a:lnTo>
                    <a:pt x="113217" y="97404"/>
                  </a:lnTo>
                  <a:lnTo>
                    <a:pt x="122573" y="56857"/>
                  </a:lnTo>
                  <a:lnTo>
                    <a:pt x="132026" y="1772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7" name="SMARTInkShape-1226"/>
            <p:cNvSpPr/>
            <p:nvPr>
              <p:custDataLst>
                <p:tags r:id="rId124"/>
              </p:custDataLst>
            </p:nvPr>
          </p:nvSpPr>
          <p:spPr>
            <a:xfrm>
              <a:off x="1219200" y="1428750"/>
              <a:ext cx="85726" cy="190501"/>
            </a:xfrm>
            <a:custGeom>
              <a:avLst/>
              <a:gdLst/>
              <a:ahLst/>
              <a:cxnLst/>
              <a:rect l="0" t="0" r="0" b="0"/>
              <a:pathLst>
                <a:path w="85726" h="190501">
                  <a:moveTo>
                    <a:pt x="0" y="0"/>
                  </a:moveTo>
                  <a:lnTo>
                    <a:pt x="0" y="0"/>
                  </a:lnTo>
                  <a:lnTo>
                    <a:pt x="5056" y="0"/>
                  </a:lnTo>
                  <a:lnTo>
                    <a:pt x="10361" y="2822"/>
                  </a:lnTo>
                  <a:lnTo>
                    <a:pt x="13258" y="5056"/>
                  </a:lnTo>
                  <a:lnTo>
                    <a:pt x="40000" y="52050"/>
                  </a:lnTo>
                  <a:lnTo>
                    <a:pt x="56982" y="95833"/>
                  </a:lnTo>
                  <a:lnTo>
                    <a:pt x="69448" y="129642"/>
                  </a:lnTo>
                  <a:lnTo>
                    <a:pt x="85725" y="1905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8" name="SMARTInkShape-1227"/>
            <p:cNvSpPr/>
            <p:nvPr>
              <p:custDataLst>
                <p:tags r:id="rId125"/>
              </p:custDataLst>
            </p:nvPr>
          </p:nvSpPr>
          <p:spPr>
            <a:xfrm>
              <a:off x="1276350" y="140017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9525" y="0"/>
                  </a:moveTo>
                  <a:lnTo>
                    <a:pt x="9525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9" name="SMARTInkShape-1228"/>
            <p:cNvSpPr/>
            <p:nvPr>
              <p:custDataLst>
                <p:tags r:id="rId126"/>
              </p:custDataLst>
            </p:nvPr>
          </p:nvSpPr>
          <p:spPr>
            <a:xfrm>
              <a:off x="1365337" y="1362075"/>
              <a:ext cx="173767" cy="265432"/>
            </a:xfrm>
            <a:custGeom>
              <a:avLst/>
              <a:gdLst/>
              <a:ahLst/>
              <a:cxnLst/>
              <a:rect l="0" t="0" r="0" b="0"/>
              <a:pathLst>
                <a:path w="173767" h="265432">
                  <a:moveTo>
                    <a:pt x="158663" y="0"/>
                  </a:moveTo>
                  <a:lnTo>
                    <a:pt x="158663" y="0"/>
                  </a:lnTo>
                  <a:lnTo>
                    <a:pt x="113926" y="2822"/>
                  </a:lnTo>
                  <a:lnTo>
                    <a:pt x="73122" y="16246"/>
                  </a:lnTo>
                  <a:lnTo>
                    <a:pt x="28342" y="36856"/>
                  </a:lnTo>
                  <a:lnTo>
                    <a:pt x="13254" y="51305"/>
                  </a:lnTo>
                  <a:lnTo>
                    <a:pt x="4078" y="67252"/>
                  </a:lnTo>
                  <a:lnTo>
                    <a:pt x="0" y="81395"/>
                  </a:lnTo>
                  <a:lnTo>
                    <a:pt x="3146" y="88130"/>
                  </a:lnTo>
                  <a:lnTo>
                    <a:pt x="28858" y="108780"/>
                  </a:lnTo>
                  <a:lnTo>
                    <a:pt x="67403" y="132420"/>
                  </a:lnTo>
                  <a:lnTo>
                    <a:pt x="109945" y="153784"/>
                  </a:lnTo>
                  <a:lnTo>
                    <a:pt x="150915" y="178845"/>
                  </a:lnTo>
                  <a:lnTo>
                    <a:pt x="164392" y="193786"/>
                  </a:lnTo>
                  <a:lnTo>
                    <a:pt x="171792" y="208188"/>
                  </a:lnTo>
                  <a:lnTo>
                    <a:pt x="173766" y="214992"/>
                  </a:lnTo>
                  <a:lnTo>
                    <a:pt x="170314" y="231019"/>
                  </a:lnTo>
                  <a:lnTo>
                    <a:pt x="166431" y="239737"/>
                  </a:lnTo>
                  <a:lnTo>
                    <a:pt x="153649" y="252247"/>
                  </a:lnTo>
                  <a:lnTo>
                    <a:pt x="138443" y="260277"/>
                  </a:lnTo>
                  <a:lnTo>
                    <a:pt x="111434" y="265431"/>
                  </a:lnTo>
                  <a:lnTo>
                    <a:pt x="97456" y="265078"/>
                  </a:lnTo>
                  <a:lnTo>
                    <a:pt x="58410" y="253368"/>
                  </a:lnTo>
                  <a:lnTo>
                    <a:pt x="15788" y="2286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0" name="SMARTInkShape-1229"/>
            <p:cNvSpPr/>
            <p:nvPr>
              <p:custDataLst>
                <p:tags r:id="rId127"/>
              </p:custDataLst>
            </p:nvPr>
          </p:nvSpPr>
          <p:spPr>
            <a:xfrm>
              <a:off x="1514475" y="1417028"/>
              <a:ext cx="266701" cy="198394"/>
            </a:xfrm>
            <a:custGeom>
              <a:avLst/>
              <a:gdLst/>
              <a:ahLst/>
              <a:cxnLst/>
              <a:rect l="0" t="0" r="0" b="0"/>
              <a:pathLst>
                <a:path w="266701" h="198394">
                  <a:moveTo>
                    <a:pt x="0" y="11722"/>
                  </a:moveTo>
                  <a:lnTo>
                    <a:pt x="0" y="11722"/>
                  </a:lnTo>
                  <a:lnTo>
                    <a:pt x="5056" y="11722"/>
                  </a:lnTo>
                  <a:lnTo>
                    <a:pt x="6546" y="10664"/>
                  </a:lnTo>
                  <a:lnTo>
                    <a:pt x="7539" y="8900"/>
                  </a:lnTo>
                  <a:lnTo>
                    <a:pt x="8201" y="6666"/>
                  </a:lnTo>
                  <a:lnTo>
                    <a:pt x="9701" y="6234"/>
                  </a:lnTo>
                  <a:lnTo>
                    <a:pt x="14189" y="8577"/>
                  </a:lnTo>
                  <a:lnTo>
                    <a:pt x="27723" y="25960"/>
                  </a:lnTo>
                  <a:lnTo>
                    <a:pt x="33488" y="39569"/>
                  </a:lnTo>
                  <a:lnTo>
                    <a:pt x="44039" y="79555"/>
                  </a:lnTo>
                  <a:lnTo>
                    <a:pt x="52561" y="122370"/>
                  </a:lnTo>
                  <a:lnTo>
                    <a:pt x="68943" y="165988"/>
                  </a:lnTo>
                  <a:lnTo>
                    <a:pt x="89219" y="188193"/>
                  </a:lnTo>
                  <a:lnTo>
                    <a:pt x="109150" y="195987"/>
                  </a:lnTo>
                  <a:lnTo>
                    <a:pt x="130003" y="198393"/>
                  </a:lnTo>
                  <a:lnTo>
                    <a:pt x="146326" y="195934"/>
                  </a:lnTo>
                  <a:lnTo>
                    <a:pt x="160637" y="182847"/>
                  </a:lnTo>
                  <a:lnTo>
                    <a:pt x="180593" y="148856"/>
                  </a:lnTo>
                  <a:lnTo>
                    <a:pt x="191389" y="119237"/>
                  </a:lnTo>
                  <a:lnTo>
                    <a:pt x="196187" y="84906"/>
                  </a:lnTo>
                  <a:lnTo>
                    <a:pt x="199267" y="40485"/>
                  </a:lnTo>
                  <a:lnTo>
                    <a:pt x="199981" y="0"/>
                  </a:lnTo>
                  <a:lnTo>
                    <a:pt x="200021" y="40627"/>
                  </a:lnTo>
                  <a:lnTo>
                    <a:pt x="202846" y="74614"/>
                  </a:lnTo>
                  <a:lnTo>
                    <a:pt x="208687" y="99999"/>
                  </a:lnTo>
                  <a:lnTo>
                    <a:pt x="230616" y="140561"/>
                  </a:lnTo>
                  <a:lnTo>
                    <a:pt x="266700" y="19269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1" name="SMARTInkShape-1230"/>
            <p:cNvSpPr/>
            <p:nvPr>
              <p:custDataLst>
                <p:tags r:id="rId128"/>
              </p:custDataLst>
            </p:nvPr>
          </p:nvSpPr>
          <p:spPr>
            <a:xfrm>
              <a:off x="1889736" y="1421208"/>
              <a:ext cx="262915" cy="236143"/>
            </a:xfrm>
            <a:custGeom>
              <a:avLst/>
              <a:gdLst/>
              <a:ahLst/>
              <a:cxnLst/>
              <a:rect l="0" t="0" r="0" b="0"/>
              <a:pathLst>
                <a:path w="262915" h="236143">
                  <a:moveTo>
                    <a:pt x="167664" y="45642"/>
                  </a:moveTo>
                  <a:lnTo>
                    <a:pt x="167664" y="45642"/>
                  </a:lnTo>
                  <a:lnTo>
                    <a:pt x="167664" y="27328"/>
                  </a:lnTo>
                  <a:lnTo>
                    <a:pt x="164842" y="18805"/>
                  </a:lnTo>
                  <a:lnTo>
                    <a:pt x="162608" y="15051"/>
                  </a:lnTo>
                  <a:lnTo>
                    <a:pt x="149350" y="4710"/>
                  </a:lnTo>
                  <a:lnTo>
                    <a:pt x="126960" y="0"/>
                  </a:lnTo>
                  <a:lnTo>
                    <a:pt x="95161" y="8718"/>
                  </a:lnTo>
                  <a:lnTo>
                    <a:pt x="61699" y="30626"/>
                  </a:lnTo>
                  <a:lnTo>
                    <a:pt x="28225" y="66687"/>
                  </a:lnTo>
                  <a:lnTo>
                    <a:pt x="4732" y="109732"/>
                  </a:lnTo>
                  <a:lnTo>
                    <a:pt x="0" y="130218"/>
                  </a:lnTo>
                  <a:lnTo>
                    <a:pt x="3541" y="149906"/>
                  </a:lnTo>
                  <a:lnTo>
                    <a:pt x="13229" y="168182"/>
                  </a:lnTo>
                  <a:lnTo>
                    <a:pt x="28118" y="183360"/>
                  </a:lnTo>
                  <a:lnTo>
                    <a:pt x="42496" y="191517"/>
                  </a:lnTo>
                  <a:lnTo>
                    <a:pt x="49294" y="193692"/>
                  </a:lnTo>
                  <a:lnTo>
                    <a:pt x="65313" y="193286"/>
                  </a:lnTo>
                  <a:lnTo>
                    <a:pt x="112713" y="178574"/>
                  </a:lnTo>
                  <a:lnTo>
                    <a:pt x="143992" y="166209"/>
                  </a:lnTo>
                  <a:lnTo>
                    <a:pt x="164060" y="146630"/>
                  </a:lnTo>
                  <a:lnTo>
                    <a:pt x="178356" y="125776"/>
                  </a:lnTo>
                  <a:lnTo>
                    <a:pt x="184237" y="96079"/>
                  </a:lnTo>
                  <a:lnTo>
                    <a:pt x="179969" y="75467"/>
                  </a:lnTo>
                  <a:lnTo>
                    <a:pt x="172075" y="58897"/>
                  </a:lnTo>
                  <a:lnTo>
                    <a:pt x="161205" y="45438"/>
                  </a:lnTo>
                  <a:lnTo>
                    <a:pt x="160183" y="42331"/>
                  </a:lnTo>
                  <a:lnTo>
                    <a:pt x="159502" y="41318"/>
                  </a:lnTo>
                  <a:lnTo>
                    <a:pt x="159047" y="41701"/>
                  </a:lnTo>
                  <a:lnTo>
                    <a:pt x="158318" y="49920"/>
                  </a:lnTo>
                  <a:lnTo>
                    <a:pt x="166837" y="88977"/>
                  </a:lnTo>
                  <a:lnTo>
                    <a:pt x="188735" y="132265"/>
                  </a:lnTo>
                  <a:lnTo>
                    <a:pt x="215973" y="168749"/>
                  </a:lnTo>
                  <a:lnTo>
                    <a:pt x="227235" y="182906"/>
                  </a:lnTo>
                  <a:lnTo>
                    <a:pt x="262914" y="23614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2" name="SMARTInkShape-1231"/>
            <p:cNvSpPr/>
            <p:nvPr>
              <p:custDataLst>
                <p:tags r:id="rId129"/>
              </p:custDataLst>
            </p:nvPr>
          </p:nvSpPr>
          <p:spPr>
            <a:xfrm>
              <a:off x="2228850" y="1362075"/>
              <a:ext cx="57151" cy="276226"/>
            </a:xfrm>
            <a:custGeom>
              <a:avLst/>
              <a:gdLst/>
              <a:ahLst/>
              <a:cxnLst/>
              <a:rect l="0" t="0" r="0" b="0"/>
              <a:pathLst>
                <a:path w="57151" h="276226">
                  <a:moveTo>
                    <a:pt x="0" y="0"/>
                  </a:moveTo>
                  <a:lnTo>
                    <a:pt x="0" y="0"/>
                  </a:lnTo>
                  <a:lnTo>
                    <a:pt x="0" y="42842"/>
                  </a:lnTo>
                  <a:lnTo>
                    <a:pt x="5056" y="84780"/>
                  </a:lnTo>
                  <a:lnTo>
                    <a:pt x="9701" y="126813"/>
                  </a:lnTo>
                  <a:lnTo>
                    <a:pt x="16868" y="170924"/>
                  </a:lnTo>
                  <a:lnTo>
                    <a:pt x="28771" y="209760"/>
                  </a:lnTo>
                  <a:lnTo>
                    <a:pt x="38158" y="232543"/>
                  </a:lnTo>
                  <a:lnTo>
                    <a:pt x="57150" y="2762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9" name="SMARTInkShape-Group181"/>
          <p:cNvGrpSpPr/>
          <p:nvPr/>
        </p:nvGrpSpPr>
        <p:grpSpPr>
          <a:xfrm>
            <a:off x="2533650" y="1257300"/>
            <a:ext cx="1028701" cy="428626"/>
            <a:chOff x="2533650" y="1257300"/>
            <a:chExt cx="1028701" cy="428626"/>
          </a:xfrm>
        </p:grpSpPr>
        <p:sp>
          <p:nvSpPr>
            <p:cNvPr id="524" name="SMARTInkShape-1232"/>
            <p:cNvSpPr/>
            <p:nvPr>
              <p:custDataLst>
                <p:tags r:id="rId118"/>
              </p:custDataLst>
            </p:nvPr>
          </p:nvSpPr>
          <p:spPr>
            <a:xfrm>
              <a:off x="2752725" y="1257300"/>
              <a:ext cx="47626" cy="428626"/>
            </a:xfrm>
            <a:custGeom>
              <a:avLst/>
              <a:gdLst/>
              <a:ahLst/>
              <a:cxnLst/>
              <a:rect l="0" t="0" r="0" b="0"/>
              <a:pathLst>
                <a:path w="47626" h="428626">
                  <a:moveTo>
                    <a:pt x="47625" y="0"/>
                  </a:moveTo>
                  <a:lnTo>
                    <a:pt x="47625" y="0"/>
                  </a:lnTo>
                  <a:lnTo>
                    <a:pt x="42569" y="5056"/>
                  </a:lnTo>
                  <a:lnTo>
                    <a:pt x="28327" y="50381"/>
                  </a:lnTo>
                  <a:lnTo>
                    <a:pt x="18977" y="86542"/>
                  </a:lnTo>
                  <a:lnTo>
                    <a:pt x="12326" y="126889"/>
                  </a:lnTo>
                  <a:lnTo>
                    <a:pt x="7533" y="172358"/>
                  </a:lnTo>
                  <a:lnTo>
                    <a:pt x="2232" y="219344"/>
                  </a:lnTo>
                  <a:lnTo>
                    <a:pt x="661" y="263958"/>
                  </a:lnTo>
                  <a:lnTo>
                    <a:pt x="196" y="309632"/>
                  </a:lnTo>
                  <a:lnTo>
                    <a:pt x="87" y="343989"/>
                  </a:lnTo>
                  <a:lnTo>
                    <a:pt x="26" y="389907"/>
                  </a:lnTo>
                  <a:lnTo>
                    <a:pt x="0" y="4286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5" name="SMARTInkShape-1233"/>
            <p:cNvSpPr/>
            <p:nvPr>
              <p:custDataLst>
                <p:tags r:id="rId119"/>
              </p:custDataLst>
            </p:nvPr>
          </p:nvSpPr>
          <p:spPr>
            <a:xfrm>
              <a:off x="2533650" y="1307963"/>
              <a:ext cx="581026" cy="320813"/>
            </a:xfrm>
            <a:custGeom>
              <a:avLst/>
              <a:gdLst/>
              <a:ahLst/>
              <a:cxnLst/>
              <a:rect l="0" t="0" r="0" b="0"/>
              <a:pathLst>
                <a:path w="581026" h="320813">
                  <a:moveTo>
                    <a:pt x="0" y="177937"/>
                  </a:moveTo>
                  <a:lnTo>
                    <a:pt x="0" y="177937"/>
                  </a:lnTo>
                  <a:lnTo>
                    <a:pt x="5057" y="182993"/>
                  </a:lnTo>
                  <a:lnTo>
                    <a:pt x="13183" y="185476"/>
                  </a:lnTo>
                  <a:lnTo>
                    <a:pt x="28084" y="185521"/>
                  </a:lnTo>
                  <a:lnTo>
                    <a:pt x="70057" y="180654"/>
                  </a:lnTo>
                  <a:lnTo>
                    <a:pt x="111304" y="177684"/>
                  </a:lnTo>
                  <a:lnTo>
                    <a:pt x="155511" y="170571"/>
                  </a:lnTo>
                  <a:lnTo>
                    <a:pt x="195890" y="160703"/>
                  </a:lnTo>
                  <a:lnTo>
                    <a:pt x="233607" y="145902"/>
                  </a:lnTo>
                  <a:lnTo>
                    <a:pt x="278155" y="128061"/>
                  </a:lnTo>
                  <a:lnTo>
                    <a:pt x="312075" y="107773"/>
                  </a:lnTo>
                  <a:lnTo>
                    <a:pt x="333766" y="87298"/>
                  </a:lnTo>
                  <a:lnTo>
                    <a:pt x="339899" y="75211"/>
                  </a:lnTo>
                  <a:lnTo>
                    <a:pt x="349637" y="35780"/>
                  </a:lnTo>
                  <a:lnTo>
                    <a:pt x="351874" y="7217"/>
                  </a:lnTo>
                  <a:lnTo>
                    <a:pt x="351000" y="3799"/>
                  </a:lnTo>
                  <a:lnTo>
                    <a:pt x="349358" y="1520"/>
                  </a:lnTo>
                  <a:lnTo>
                    <a:pt x="347205" y="0"/>
                  </a:lnTo>
                  <a:lnTo>
                    <a:pt x="346828" y="1104"/>
                  </a:lnTo>
                  <a:lnTo>
                    <a:pt x="354827" y="46965"/>
                  </a:lnTo>
                  <a:lnTo>
                    <a:pt x="362662" y="87272"/>
                  </a:lnTo>
                  <a:lnTo>
                    <a:pt x="369734" y="134393"/>
                  </a:lnTo>
                  <a:lnTo>
                    <a:pt x="376016" y="171855"/>
                  </a:lnTo>
                  <a:lnTo>
                    <a:pt x="386562" y="214836"/>
                  </a:lnTo>
                  <a:lnTo>
                    <a:pt x="392564" y="256722"/>
                  </a:lnTo>
                  <a:lnTo>
                    <a:pt x="400654" y="284536"/>
                  </a:lnTo>
                  <a:lnTo>
                    <a:pt x="413888" y="304981"/>
                  </a:lnTo>
                  <a:lnTo>
                    <a:pt x="413509" y="304966"/>
                  </a:lnTo>
                  <a:lnTo>
                    <a:pt x="412198" y="303898"/>
                  </a:lnTo>
                  <a:lnTo>
                    <a:pt x="410741" y="299889"/>
                  </a:lnTo>
                  <a:lnTo>
                    <a:pt x="410352" y="297338"/>
                  </a:lnTo>
                  <a:lnTo>
                    <a:pt x="416275" y="249735"/>
                  </a:lnTo>
                  <a:lnTo>
                    <a:pt x="419321" y="211323"/>
                  </a:lnTo>
                  <a:lnTo>
                    <a:pt x="429296" y="169362"/>
                  </a:lnTo>
                  <a:lnTo>
                    <a:pt x="445647" y="123029"/>
                  </a:lnTo>
                  <a:lnTo>
                    <a:pt x="455946" y="111906"/>
                  </a:lnTo>
                  <a:lnTo>
                    <a:pt x="478701" y="99693"/>
                  </a:lnTo>
                  <a:lnTo>
                    <a:pt x="493567" y="98359"/>
                  </a:lnTo>
                  <a:lnTo>
                    <a:pt x="508288" y="102352"/>
                  </a:lnTo>
                  <a:lnTo>
                    <a:pt x="525414" y="111183"/>
                  </a:lnTo>
                  <a:lnTo>
                    <a:pt x="547850" y="138167"/>
                  </a:lnTo>
                  <a:lnTo>
                    <a:pt x="555697" y="158145"/>
                  </a:lnTo>
                  <a:lnTo>
                    <a:pt x="565792" y="201897"/>
                  </a:lnTo>
                  <a:lnTo>
                    <a:pt x="571431" y="243700"/>
                  </a:lnTo>
                  <a:lnTo>
                    <a:pt x="581025" y="32081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6" name="SMARTInkShape-1234"/>
            <p:cNvSpPr/>
            <p:nvPr>
              <p:custDataLst>
                <p:tags r:id="rId120"/>
              </p:custDataLst>
            </p:nvPr>
          </p:nvSpPr>
          <p:spPr>
            <a:xfrm>
              <a:off x="3168008" y="1411567"/>
              <a:ext cx="184793" cy="207684"/>
            </a:xfrm>
            <a:custGeom>
              <a:avLst/>
              <a:gdLst/>
              <a:ahLst/>
              <a:cxnLst/>
              <a:rect l="0" t="0" r="0" b="0"/>
              <a:pathLst>
                <a:path w="184793" h="207684">
                  <a:moveTo>
                    <a:pt x="156217" y="36233"/>
                  </a:moveTo>
                  <a:lnTo>
                    <a:pt x="156217" y="36233"/>
                  </a:lnTo>
                  <a:lnTo>
                    <a:pt x="161274" y="31177"/>
                  </a:lnTo>
                  <a:lnTo>
                    <a:pt x="161705" y="28629"/>
                  </a:lnTo>
                  <a:lnTo>
                    <a:pt x="160934" y="25872"/>
                  </a:lnTo>
                  <a:lnTo>
                    <a:pt x="158313" y="19986"/>
                  </a:lnTo>
                  <a:lnTo>
                    <a:pt x="157149" y="13843"/>
                  </a:lnTo>
                  <a:lnTo>
                    <a:pt x="148165" y="7585"/>
                  </a:lnTo>
                  <a:lnTo>
                    <a:pt x="126639" y="0"/>
                  </a:lnTo>
                  <a:lnTo>
                    <a:pt x="105473" y="3743"/>
                  </a:lnTo>
                  <a:lnTo>
                    <a:pt x="69990" y="23148"/>
                  </a:lnTo>
                  <a:lnTo>
                    <a:pt x="48044" y="38884"/>
                  </a:lnTo>
                  <a:lnTo>
                    <a:pt x="29739" y="65593"/>
                  </a:lnTo>
                  <a:lnTo>
                    <a:pt x="10654" y="107480"/>
                  </a:lnTo>
                  <a:lnTo>
                    <a:pt x="786" y="137894"/>
                  </a:lnTo>
                  <a:lnTo>
                    <a:pt x="0" y="155852"/>
                  </a:lnTo>
                  <a:lnTo>
                    <a:pt x="4237" y="170889"/>
                  </a:lnTo>
                  <a:lnTo>
                    <a:pt x="13176" y="184627"/>
                  </a:lnTo>
                  <a:lnTo>
                    <a:pt x="19582" y="189137"/>
                  </a:lnTo>
                  <a:lnTo>
                    <a:pt x="35165" y="194149"/>
                  </a:lnTo>
                  <a:lnTo>
                    <a:pt x="47030" y="193554"/>
                  </a:lnTo>
                  <a:lnTo>
                    <a:pt x="78440" y="179492"/>
                  </a:lnTo>
                  <a:lnTo>
                    <a:pt x="92722" y="162698"/>
                  </a:lnTo>
                  <a:lnTo>
                    <a:pt x="110514" y="122480"/>
                  </a:lnTo>
                  <a:lnTo>
                    <a:pt x="124655" y="84763"/>
                  </a:lnTo>
                  <a:lnTo>
                    <a:pt x="127590" y="37756"/>
                  </a:lnTo>
                  <a:lnTo>
                    <a:pt x="127638" y="78051"/>
                  </a:lnTo>
                  <a:lnTo>
                    <a:pt x="129758" y="115323"/>
                  </a:lnTo>
                  <a:lnTo>
                    <a:pt x="148364" y="161256"/>
                  </a:lnTo>
                  <a:lnTo>
                    <a:pt x="160135" y="182816"/>
                  </a:lnTo>
                  <a:lnTo>
                    <a:pt x="184792" y="20768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7" name="SMARTInkShape-1235"/>
            <p:cNvSpPr/>
            <p:nvPr>
              <p:custDataLst>
                <p:tags r:id="rId121"/>
              </p:custDataLst>
            </p:nvPr>
          </p:nvSpPr>
          <p:spPr>
            <a:xfrm>
              <a:off x="3429000" y="1318487"/>
              <a:ext cx="66676" cy="357914"/>
            </a:xfrm>
            <a:custGeom>
              <a:avLst/>
              <a:gdLst/>
              <a:ahLst/>
              <a:cxnLst/>
              <a:rect l="0" t="0" r="0" b="0"/>
              <a:pathLst>
                <a:path w="66676" h="357914">
                  <a:moveTo>
                    <a:pt x="0" y="5488"/>
                  </a:moveTo>
                  <a:lnTo>
                    <a:pt x="0" y="5488"/>
                  </a:lnTo>
                  <a:lnTo>
                    <a:pt x="0" y="0"/>
                  </a:lnTo>
                  <a:lnTo>
                    <a:pt x="0" y="2343"/>
                  </a:lnTo>
                  <a:lnTo>
                    <a:pt x="2822" y="6913"/>
                  </a:lnTo>
                  <a:lnTo>
                    <a:pt x="7605" y="14588"/>
                  </a:lnTo>
                  <a:lnTo>
                    <a:pt x="15188" y="36759"/>
                  </a:lnTo>
                  <a:lnTo>
                    <a:pt x="21110" y="75518"/>
                  </a:lnTo>
                  <a:lnTo>
                    <a:pt x="29185" y="111257"/>
                  </a:lnTo>
                  <a:lnTo>
                    <a:pt x="35459" y="151480"/>
                  </a:lnTo>
                  <a:lnTo>
                    <a:pt x="40140" y="194089"/>
                  </a:lnTo>
                  <a:lnTo>
                    <a:pt x="45407" y="233526"/>
                  </a:lnTo>
                  <a:lnTo>
                    <a:pt x="49790" y="272021"/>
                  </a:lnTo>
                  <a:lnTo>
                    <a:pt x="55696" y="317899"/>
                  </a:lnTo>
                  <a:lnTo>
                    <a:pt x="66675" y="35791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8" name="SMARTInkShape-1236"/>
            <p:cNvSpPr/>
            <p:nvPr>
              <p:custDataLst>
                <p:tags r:id="rId122"/>
              </p:custDataLst>
            </p:nvPr>
          </p:nvSpPr>
          <p:spPr>
            <a:xfrm>
              <a:off x="3381767" y="1466850"/>
              <a:ext cx="180584" cy="38101"/>
            </a:xfrm>
            <a:custGeom>
              <a:avLst/>
              <a:gdLst/>
              <a:ahLst/>
              <a:cxnLst/>
              <a:rect l="0" t="0" r="0" b="0"/>
              <a:pathLst>
                <a:path w="180584" h="38101">
                  <a:moveTo>
                    <a:pt x="9133" y="38100"/>
                  </a:moveTo>
                  <a:lnTo>
                    <a:pt x="9133" y="38100"/>
                  </a:lnTo>
                  <a:lnTo>
                    <a:pt x="0" y="38100"/>
                  </a:lnTo>
                  <a:lnTo>
                    <a:pt x="30743" y="35278"/>
                  </a:lnTo>
                  <a:lnTo>
                    <a:pt x="77204" y="21853"/>
                  </a:lnTo>
                  <a:lnTo>
                    <a:pt x="114204" y="12590"/>
                  </a:lnTo>
                  <a:lnTo>
                    <a:pt x="180583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5" name="SMARTInkShape-Group182"/>
          <p:cNvGrpSpPr/>
          <p:nvPr/>
        </p:nvGrpSpPr>
        <p:grpSpPr>
          <a:xfrm>
            <a:off x="3895725" y="1190625"/>
            <a:ext cx="1156364" cy="531725"/>
            <a:chOff x="3895725" y="1190625"/>
            <a:chExt cx="1156364" cy="531725"/>
          </a:xfrm>
        </p:grpSpPr>
        <p:sp>
          <p:nvSpPr>
            <p:cNvPr id="530" name="SMARTInkShape-1237"/>
            <p:cNvSpPr/>
            <p:nvPr>
              <p:custDataLst>
                <p:tags r:id="rId113"/>
              </p:custDataLst>
            </p:nvPr>
          </p:nvSpPr>
          <p:spPr>
            <a:xfrm>
              <a:off x="3895725" y="1257300"/>
              <a:ext cx="228601" cy="358892"/>
            </a:xfrm>
            <a:custGeom>
              <a:avLst/>
              <a:gdLst/>
              <a:ahLst/>
              <a:cxnLst/>
              <a:rect l="0" t="0" r="0" b="0"/>
              <a:pathLst>
                <a:path w="228601" h="358892">
                  <a:moveTo>
                    <a:pt x="0" y="0"/>
                  </a:moveTo>
                  <a:lnTo>
                    <a:pt x="0" y="0"/>
                  </a:lnTo>
                  <a:lnTo>
                    <a:pt x="5057" y="0"/>
                  </a:lnTo>
                  <a:lnTo>
                    <a:pt x="6546" y="1058"/>
                  </a:lnTo>
                  <a:lnTo>
                    <a:pt x="7539" y="2822"/>
                  </a:lnTo>
                  <a:lnTo>
                    <a:pt x="8642" y="10779"/>
                  </a:lnTo>
                  <a:lnTo>
                    <a:pt x="9351" y="50381"/>
                  </a:lnTo>
                  <a:lnTo>
                    <a:pt x="9473" y="86542"/>
                  </a:lnTo>
                  <a:lnTo>
                    <a:pt x="9510" y="124067"/>
                  </a:lnTo>
                  <a:lnTo>
                    <a:pt x="6698" y="164819"/>
                  </a:lnTo>
                  <a:lnTo>
                    <a:pt x="1985" y="210408"/>
                  </a:lnTo>
                  <a:lnTo>
                    <a:pt x="588" y="254607"/>
                  </a:lnTo>
                  <a:lnTo>
                    <a:pt x="174" y="291692"/>
                  </a:lnTo>
                  <a:lnTo>
                    <a:pt x="34" y="332667"/>
                  </a:lnTo>
                  <a:lnTo>
                    <a:pt x="3" y="358891"/>
                  </a:lnTo>
                  <a:lnTo>
                    <a:pt x="1059" y="346137"/>
                  </a:lnTo>
                  <a:lnTo>
                    <a:pt x="7539" y="317591"/>
                  </a:lnTo>
                  <a:lnTo>
                    <a:pt x="14189" y="271813"/>
                  </a:lnTo>
                  <a:lnTo>
                    <a:pt x="22666" y="234584"/>
                  </a:lnTo>
                  <a:lnTo>
                    <a:pt x="36937" y="196741"/>
                  </a:lnTo>
                  <a:lnTo>
                    <a:pt x="67269" y="154691"/>
                  </a:lnTo>
                  <a:lnTo>
                    <a:pt x="94740" y="127727"/>
                  </a:lnTo>
                  <a:lnTo>
                    <a:pt x="101260" y="123251"/>
                  </a:lnTo>
                  <a:lnTo>
                    <a:pt x="116971" y="121101"/>
                  </a:lnTo>
                  <a:lnTo>
                    <a:pt x="132421" y="123672"/>
                  </a:lnTo>
                  <a:lnTo>
                    <a:pt x="159673" y="136923"/>
                  </a:lnTo>
                  <a:lnTo>
                    <a:pt x="169038" y="148696"/>
                  </a:lnTo>
                  <a:lnTo>
                    <a:pt x="187008" y="191267"/>
                  </a:lnTo>
                  <a:lnTo>
                    <a:pt x="203158" y="238226"/>
                  </a:lnTo>
                  <a:lnTo>
                    <a:pt x="210404" y="277303"/>
                  </a:lnTo>
                  <a:lnTo>
                    <a:pt x="228600" y="3238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1" name="SMARTInkShape-1238"/>
            <p:cNvSpPr/>
            <p:nvPr>
              <p:custDataLst>
                <p:tags r:id="rId114"/>
              </p:custDataLst>
            </p:nvPr>
          </p:nvSpPr>
          <p:spPr>
            <a:xfrm>
              <a:off x="4171950" y="1344637"/>
              <a:ext cx="169404" cy="246039"/>
            </a:xfrm>
            <a:custGeom>
              <a:avLst/>
              <a:gdLst/>
              <a:ahLst/>
              <a:cxnLst/>
              <a:rect l="0" t="0" r="0" b="0"/>
              <a:pathLst>
                <a:path w="169404" h="246039">
                  <a:moveTo>
                    <a:pt x="0" y="160313"/>
                  </a:moveTo>
                  <a:lnTo>
                    <a:pt x="0" y="160313"/>
                  </a:lnTo>
                  <a:lnTo>
                    <a:pt x="45585" y="144066"/>
                  </a:lnTo>
                  <a:lnTo>
                    <a:pt x="68305" y="133745"/>
                  </a:lnTo>
                  <a:lnTo>
                    <a:pt x="114210" y="100923"/>
                  </a:lnTo>
                  <a:lnTo>
                    <a:pt x="153688" y="66783"/>
                  </a:lnTo>
                  <a:lnTo>
                    <a:pt x="164541" y="43701"/>
                  </a:lnTo>
                  <a:lnTo>
                    <a:pt x="169403" y="16753"/>
                  </a:lnTo>
                  <a:lnTo>
                    <a:pt x="169027" y="10631"/>
                  </a:lnTo>
                  <a:lnTo>
                    <a:pt x="167718" y="6550"/>
                  </a:lnTo>
                  <a:lnTo>
                    <a:pt x="165787" y="3829"/>
                  </a:lnTo>
                  <a:lnTo>
                    <a:pt x="155175" y="806"/>
                  </a:lnTo>
                  <a:lnTo>
                    <a:pt x="147900" y="0"/>
                  </a:lnTo>
                  <a:lnTo>
                    <a:pt x="131350" y="4749"/>
                  </a:lnTo>
                  <a:lnTo>
                    <a:pt x="107004" y="19323"/>
                  </a:lnTo>
                  <a:lnTo>
                    <a:pt x="79815" y="43210"/>
                  </a:lnTo>
                  <a:lnTo>
                    <a:pt x="72515" y="55703"/>
                  </a:lnTo>
                  <a:lnTo>
                    <a:pt x="69271" y="72545"/>
                  </a:lnTo>
                  <a:lnTo>
                    <a:pt x="68502" y="116669"/>
                  </a:lnTo>
                  <a:lnTo>
                    <a:pt x="73449" y="161610"/>
                  </a:lnTo>
                  <a:lnTo>
                    <a:pt x="77501" y="197033"/>
                  </a:lnTo>
                  <a:lnTo>
                    <a:pt x="90109" y="229637"/>
                  </a:lnTo>
                  <a:lnTo>
                    <a:pt x="97551" y="238749"/>
                  </a:lnTo>
                  <a:lnTo>
                    <a:pt x="123825" y="24603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2" name="SMARTInkShape-1239"/>
            <p:cNvSpPr/>
            <p:nvPr>
              <p:custDataLst>
                <p:tags r:id="rId115"/>
              </p:custDataLst>
            </p:nvPr>
          </p:nvSpPr>
          <p:spPr>
            <a:xfrm>
              <a:off x="4457816" y="1190625"/>
              <a:ext cx="85610" cy="438151"/>
            </a:xfrm>
            <a:custGeom>
              <a:avLst/>
              <a:gdLst/>
              <a:ahLst/>
              <a:cxnLst/>
              <a:rect l="0" t="0" r="0" b="0"/>
              <a:pathLst>
                <a:path w="85610" h="438151">
                  <a:moveTo>
                    <a:pt x="9409" y="0"/>
                  </a:moveTo>
                  <a:lnTo>
                    <a:pt x="9409" y="0"/>
                  </a:lnTo>
                  <a:lnTo>
                    <a:pt x="276" y="0"/>
                  </a:lnTo>
                  <a:lnTo>
                    <a:pt x="0" y="10113"/>
                  </a:lnTo>
                  <a:lnTo>
                    <a:pt x="2757" y="17900"/>
                  </a:lnTo>
                  <a:lnTo>
                    <a:pt x="4975" y="21458"/>
                  </a:lnTo>
                  <a:lnTo>
                    <a:pt x="8095" y="56805"/>
                  </a:lnTo>
                  <a:lnTo>
                    <a:pt x="8825" y="95449"/>
                  </a:lnTo>
                  <a:lnTo>
                    <a:pt x="10208" y="136614"/>
                  </a:lnTo>
                  <a:lnTo>
                    <a:pt x="14350" y="169020"/>
                  </a:lnTo>
                  <a:lnTo>
                    <a:pt x="22632" y="216121"/>
                  </a:lnTo>
                  <a:lnTo>
                    <a:pt x="28692" y="250570"/>
                  </a:lnTo>
                  <a:lnTo>
                    <a:pt x="34912" y="284931"/>
                  </a:lnTo>
                  <a:lnTo>
                    <a:pt x="45423" y="329134"/>
                  </a:lnTo>
                  <a:lnTo>
                    <a:pt x="61472" y="375275"/>
                  </a:lnTo>
                  <a:lnTo>
                    <a:pt x="85609" y="4381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3" name="SMARTInkShape-1240"/>
            <p:cNvSpPr/>
            <p:nvPr>
              <p:custDataLst>
                <p:tags r:id="rId116"/>
              </p:custDataLst>
            </p:nvPr>
          </p:nvSpPr>
          <p:spPr>
            <a:xfrm>
              <a:off x="4610100" y="1341234"/>
              <a:ext cx="154683" cy="381116"/>
            </a:xfrm>
            <a:custGeom>
              <a:avLst/>
              <a:gdLst/>
              <a:ahLst/>
              <a:cxnLst/>
              <a:rect l="0" t="0" r="0" b="0"/>
              <a:pathLst>
                <a:path w="154683" h="381116">
                  <a:moveTo>
                    <a:pt x="0" y="68466"/>
                  </a:moveTo>
                  <a:lnTo>
                    <a:pt x="0" y="68466"/>
                  </a:lnTo>
                  <a:lnTo>
                    <a:pt x="13257" y="108238"/>
                  </a:lnTo>
                  <a:lnTo>
                    <a:pt x="20023" y="146055"/>
                  </a:lnTo>
                  <a:lnTo>
                    <a:pt x="36725" y="193192"/>
                  </a:lnTo>
                  <a:lnTo>
                    <a:pt x="44395" y="230658"/>
                  </a:lnTo>
                  <a:lnTo>
                    <a:pt x="52043" y="276187"/>
                  </a:lnTo>
                  <a:lnTo>
                    <a:pt x="63746" y="315755"/>
                  </a:lnTo>
                  <a:lnTo>
                    <a:pt x="79071" y="354145"/>
                  </a:lnTo>
                  <a:lnTo>
                    <a:pt x="89117" y="370059"/>
                  </a:lnTo>
                  <a:lnTo>
                    <a:pt x="102504" y="381115"/>
                  </a:lnTo>
                  <a:lnTo>
                    <a:pt x="83754" y="338303"/>
                  </a:lnTo>
                  <a:lnTo>
                    <a:pt x="68913" y="297995"/>
                  </a:lnTo>
                  <a:lnTo>
                    <a:pt x="54991" y="259241"/>
                  </a:lnTo>
                  <a:lnTo>
                    <a:pt x="40282" y="220948"/>
                  </a:lnTo>
                  <a:lnTo>
                    <a:pt x="25831" y="175139"/>
                  </a:lnTo>
                  <a:lnTo>
                    <a:pt x="13844" y="130028"/>
                  </a:lnTo>
                  <a:lnTo>
                    <a:pt x="5037" y="86634"/>
                  </a:lnTo>
                  <a:lnTo>
                    <a:pt x="5061" y="70896"/>
                  </a:lnTo>
                  <a:lnTo>
                    <a:pt x="18756" y="33433"/>
                  </a:lnTo>
                  <a:lnTo>
                    <a:pt x="32678" y="18324"/>
                  </a:lnTo>
                  <a:lnTo>
                    <a:pt x="61188" y="3867"/>
                  </a:lnTo>
                  <a:lnTo>
                    <a:pt x="72542" y="0"/>
                  </a:lnTo>
                  <a:lnTo>
                    <a:pt x="96446" y="1348"/>
                  </a:lnTo>
                  <a:lnTo>
                    <a:pt x="119065" y="9002"/>
                  </a:lnTo>
                  <a:lnTo>
                    <a:pt x="136173" y="19460"/>
                  </a:lnTo>
                  <a:lnTo>
                    <a:pt x="148010" y="39630"/>
                  </a:lnTo>
                  <a:lnTo>
                    <a:pt x="154682" y="66233"/>
                  </a:lnTo>
                  <a:lnTo>
                    <a:pt x="152488" y="107786"/>
                  </a:lnTo>
                  <a:lnTo>
                    <a:pt x="147853" y="126864"/>
                  </a:lnTo>
                  <a:lnTo>
                    <a:pt x="134237" y="149504"/>
                  </a:lnTo>
                  <a:lnTo>
                    <a:pt x="101652" y="182567"/>
                  </a:lnTo>
                  <a:lnTo>
                    <a:pt x="85396" y="193261"/>
                  </a:lnTo>
                  <a:lnTo>
                    <a:pt x="19050" y="21134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4" name="SMARTInkShape-1241"/>
            <p:cNvSpPr/>
            <p:nvPr>
              <p:custDataLst>
                <p:tags r:id="rId117"/>
              </p:custDataLst>
            </p:nvPr>
          </p:nvSpPr>
          <p:spPr>
            <a:xfrm>
              <a:off x="4876800" y="1266825"/>
              <a:ext cx="175289" cy="264296"/>
            </a:xfrm>
            <a:custGeom>
              <a:avLst/>
              <a:gdLst/>
              <a:ahLst/>
              <a:cxnLst/>
              <a:rect l="0" t="0" r="0" b="0"/>
              <a:pathLst>
                <a:path w="175289" h="264296">
                  <a:moveTo>
                    <a:pt x="171450" y="0"/>
                  </a:moveTo>
                  <a:lnTo>
                    <a:pt x="171450" y="0"/>
                  </a:lnTo>
                  <a:lnTo>
                    <a:pt x="166394" y="5056"/>
                  </a:lnTo>
                  <a:lnTo>
                    <a:pt x="161089" y="7539"/>
                  </a:lnTo>
                  <a:lnTo>
                    <a:pt x="122079" y="19712"/>
                  </a:lnTo>
                  <a:lnTo>
                    <a:pt x="76883" y="35336"/>
                  </a:lnTo>
                  <a:lnTo>
                    <a:pt x="70305" y="36257"/>
                  </a:lnTo>
                  <a:lnTo>
                    <a:pt x="57352" y="42926"/>
                  </a:lnTo>
                  <a:lnTo>
                    <a:pt x="50935" y="47667"/>
                  </a:lnTo>
                  <a:lnTo>
                    <a:pt x="43805" y="58580"/>
                  </a:lnTo>
                  <a:lnTo>
                    <a:pt x="41903" y="64453"/>
                  </a:lnTo>
                  <a:lnTo>
                    <a:pt x="41694" y="69427"/>
                  </a:lnTo>
                  <a:lnTo>
                    <a:pt x="44283" y="77776"/>
                  </a:lnTo>
                  <a:lnTo>
                    <a:pt x="82048" y="119743"/>
                  </a:lnTo>
                  <a:lnTo>
                    <a:pt x="128807" y="153614"/>
                  </a:lnTo>
                  <a:lnTo>
                    <a:pt x="163098" y="182654"/>
                  </a:lnTo>
                  <a:lnTo>
                    <a:pt x="174032" y="203345"/>
                  </a:lnTo>
                  <a:lnTo>
                    <a:pt x="175288" y="209647"/>
                  </a:lnTo>
                  <a:lnTo>
                    <a:pt x="173861" y="219471"/>
                  </a:lnTo>
                  <a:lnTo>
                    <a:pt x="164055" y="230187"/>
                  </a:lnTo>
                  <a:lnTo>
                    <a:pt x="140684" y="245298"/>
                  </a:lnTo>
                  <a:lnTo>
                    <a:pt x="101508" y="262157"/>
                  </a:lnTo>
                  <a:lnTo>
                    <a:pt x="73115" y="264295"/>
                  </a:lnTo>
                  <a:lnTo>
                    <a:pt x="0" y="2571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0" name="SMARTInkShape-Group183"/>
          <p:cNvGrpSpPr/>
          <p:nvPr/>
        </p:nvGrpSpPr>
        <p:grpSpPr>
          <a:xfrm>
            <a:off x="5286375" y="1238250"/>
            <a:ext cx="742951" cy="428626"/>
            <a:chOff x="5286375" y="1238250"/>
            <a:chExt cx="742951" cy="428626"/>
          </a:xfrm>
        </p:grpSpPr>
        <p:sp>
          <p:nvSpPr>
            <p:cNvPr id="536" name="SMARTInkShape-1242"/>
            <p:cNvSpPr/>
            <p:nvPr>
              <p:custDataLst>
                <p:tags r:id="rId109"/>
              </p:custDataLst>
            </p:nvPr>
          </p:nvSpPr>
          <p:spPr>
            <a:xfrm>
              <a:off x="5286375" y="1238250"/>
              <a:ext cx="142876" cy="161926"/>
            </a:xfrm>
            <a:custGeom>
              <a:avLst/>
              <a:gdLst/>
              <a:ahLst/>
              <a:cxnLst/>
              <a:rect l="0" t="0" r="0" b="0"/>
              <a:pathLst>
                <a:path w="142876" h="161926">
                  <a:moveTo>
                    <a:pt x="0" y="0"/>
                  </a:moveTo>
                  <a:lnTo>
                    <a:pt x="0" y="0"/>
                  </a:lnTo>
                  <a:lnTo>
                    <a:pt x="0" y="18314"/>
                  </a:lnTo>
                  <a:lnTo>
                    <a:pt x="10113" y="45761"/>
                  </a:lnTo>
                  <a:lnTo>
                    <a:pt x="31571" y="75648"/>
                  </a:lnTo>
                  <a:lnTo>
                    <a:pt x="76595" y="113391"/>
                  </a:lnTo>
                  <a:lnTo>
                    <a:pt x="142875" y="1619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7" name="SMARTInkShape-1243"/>
            <p:cNvSpPr/>
            <p:nvPr>
              <p:custDataLst>
                <p:tags r:id="rId110"/>
              </p:custDataLst>
            </p:nvPr>
          </p:nvSpPr>
          <p:spPr>
            <a:xfrm>
              <a:off x="5476875" y="1261769"/>
              <a:ext cx="37844" cy="405107"/>
            </a:xfrm>
            <a:custGeom>
              <a:avLst/>
              <a:gdLst/>
              <a:ahLst/>
              <a:cxnLst/>
              <a:rect l="0" t="0" r="0" b="0"/>
              <a:pathLst>
                <a:path w="37844" h="405107">
                  <a:moveTo>
                    <a:pt x="0" y="5056"/>
                  </a:moveTo>
                  <a:lnTo>
                    <a:pt x="0" y="5056"/>
                  </a:lnTo>
                  <a:lnTo>
                    <a:pt x="0" y="0"/>
                  </a:lnTo>
                  <a:lnTo>
                    <a:pt x="2117" y="22402"/>
                  </a:lnTo>
                  <a:lnTo>
                    <a:pt x="14150" y="66287"/>
                  </a:lnTo>
                  <a:lnTo>
                    <a:pt x="24889" y="113275"/>
                  </a:lnTo>
                  <a:lnTo>
                    <a:pt x="31523" y="144875"/>
                  </a:lnTo>
                  <a:lnTo>
                    <a:pt x="35177" y="179381"/>
                  </a:lnTo>
                  <a:lnTo>
                    <a:pt x="36801" y="214826"/>
                  </a:lnTo>
                  <a:lnTo>
                    <a:pt x="37523" y="248218"/>
                  </a:lnTo>
                  <a:lnTo>
                    <a:pt x="37843" y="280697"/>
                  </a:lnTo>
                  <a:lnTo>
                    <a:pt x="36927" y="313830"/>
                  </a:lnTo>
                  <a:lnTo>
                    <a:pt x="32993" y="349722"/>
                  </a:lnTo>
                  <a:lnTo>
                    <a:pt x="28575" y="40510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8" name="SMARTInkShape-1244"/>
            <p:cNvSpPr/>
            <p:nvPr>
              <p:custDataLst>
                <p:tags r:id="rId111"/>
              </p:custDataLst>
            </p:nvPr>
          </p:nvSpPr>
          <p:spPr>
            <a:xfrm>
              <a:off x="5600700" y="1304925"/>
              <a:ext cx="149962" cy="198385"/>
            </a:xfrm>
            <a:custGeom>
              <a:avLst/>
              <a:gdLst/>
              <a:ahLst/>
              <a:cxnLst/>
              <a:rect l="0" t="0" r="0" b="0"/>
              <a:pathLst>
                <a:path w="149962" h="198385">
                  <a:moveTo>
                    <a:pt x="47625" y="0"/>
                  </a:moveTo>
                  <a:lnTo>
                    <a:pt x="47625" y="0"/>
                  </a:lnTo>
                  <a:lnTo>
                    <a:pt x="42569" y="5056"/>
                  </a:lnTo>
                  <a:lnTo>
                    <a:pt x="40086" y="10361"/>
                  </a:lnTo>
                  <a:lnTo>
                    <a:pt x="30757" y="48323"/>
                  </a:lnTo>
                  <a:lnTo>
                    <a:pt x="18854" y="93193"/>
                  </a:lnTo>
                  <a:lnTo>
                    <a:pt x="10754" y="136058"/>
                  </a:lnTo>
                  <a:lnTo>
                    <a:pt x="12590" y="171985"/>
                  </a:lnTo>
                  <a:lnTo>
                    <a:pt x="14743" y="181332"/>
                  </a:lnTo>
                  <a:lnTo>
                    <a:pt x="19354" y="187563"/>
                  </a:lnTo>
                  <a:lnTo>
                    <a:pt x="25602" y="191717"/>
                  </a:lnTo>
                  <a:lnTo>
                    <a:pt x="46744" y="197563"/>
                  </a:lnTo>
                  <a:lnTo>
                    <a:pt x="53388" y="198384"/>
                  </a:lnTo>
                  <a:lnTo>
                    <a:pt x="66414" y="193651"/>
                  </a:lnTo>
                  <a:lnTo>
                    <a:pt x="111110" y="155202"/>
                  </a:lnTo>
                  <a:lnTo>
                    <a:pt x="135464" y="122497"/>
                  </a:lnTo>
                  <a:lnTo>
                    <a:pt x="144167" y="104185"/>
                  </a:lnTo>
                  <a:lnTo>
                    <a:pt x="149961" y="65912"/>
                  </a:lnTo>
                  <a:lnTo>
                    <a:pt x="146621" y="31171"/>
                  </a:lnTo>
                  <a:lnTo>
                    <a:pt x="138895" y="16323"/>
                  </a:lnTo>
                  <a:lnTo>
                    <a:pt x="133872" y="10882"/>
                  </a:lnTo>
                  <a:lnTo>
                    <a:pt x="114179" y="4837"/>
                  </a:lnTo>
                  <a:lnTo>
                    <a:pt x="73342" y="4255"/>
                  </a:lnTo>
                  <a:lnTo>
                    <a:pt x="0" y="190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9" name="SMARTInkShape-1245"/>
            <p:cNvSpPr/>
            <p:nvPr>
              <p:custDataLst>
                <p:tags r:id="rId112"/>
              </p:custDataLst>
            </p:nvPr>
          </p:nvSpPr>
          <p:spPr>
            <a:xfrm>
              <a:off x="5772150" y="1276350"/>
              <a:ext cx="257176" cy="186668"/>
            </a:xfrm>
            <a:custGeom>
              <a:avLst/>
              <a:gdLst/>
              <a:ahLst/>
              <a:cxnLst/>
              <a:rect l="0" t="0" r="0" b="0"/>
              <a:pathLst>
                <a:path w="257176" h="186668">
                  <a:moveTo>
                    <a:pt x="0" y="0"/>
                  </a:moveTo>
                  <a:lnTo>
                    <a:pt x="0" y="0"/>
                  </a:lnTo>
                  <a:lnTo>
                    <a:pt x="0" y="37560"/>
                  </a:lnTo>
                  <a:lnTo>
                    <a:pt x="10113" y="76628"/>
                  </a:lnTo>
                  <a:lnTo>
                    <a:pt x="19402" y="120970"/>
                  </a:lnTo>
                  <a:lnTo>
                    <a:pt x="40276" y="157956"/>
                  </a:lnTo>
                  <a:lnTo>
                    <a:pt x="65674" y="177565"/>
                  </a:lnTo>
                  <a:lnTo>
                    <a:pt x="94954" y="186667"/>
                  </a:lnTo>
                  <a:lnTo>
                    <a:pt x="116991" y="183152"/>
                  </a:lnTo>
                  <a:lnTo>
                    <a:pt x="139837" y="173476"/>
                  </a:lnTo>
                  <a:lnTo>
                    <a:pt x="179987" y="142475"/>
                  </a:lnTo>
                  <a:lnTo>
                    <a:pt x="197498" y="120884"/>
                  </a:lnTo>
                  <a:lnTo>
                    <a:pt x="204194" y="106290"/>
                  </a:lnTo>
                  <a:lnTo>
                    <a:pt x="208845" y="60133"/>
                  </a:lnTo>
                  <a:lnTo>
                    <a:pt x="208283" y="36749"/>
                  </a:lnTo>
                  <a:lnTo>
                    <a:pt x="201884" y="17474"/>
                  </a:lnTo>
                  <a:lnTo>
                    <a:pt x="196266" y="8472"/>
                  </a:lnTo>
                  <a:lnTo>
                    <a:pt x="194343" y="6706"/>
                  </a:lnTo>
                  <a:lnTo>
                    <a:pt x="193062" y="6587"/>
                  </a:lnTo>
                  <a:lnTo>
                    <a:pt x="192208" y="7567"/>
                  </a:lnTo>
                  <a:lnTo>
                    <a:pt x="191006" y="14001"/>
                  </a:lnTo>
                  <a:lnTo>
                    <a:pt x="203802" y="58379"/>
                  </a:lnTo>
                  <a:lnTo>
                    <a:pt x="212903" y="96202"/>
                  </a:lnTo>
                  <a:lnTo>
                    <a:pt x="227359" y="130810"/>
                  </a:lnTo>
                  <a:lnTo>
                    <a:pt x="257175" y="1714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0" name="SMARTInkShape-Group184"/>
          <p:cNvGrpSpPr/>
          <p:nvPr/>
        </p:nvGrpSpPr>
        <p:grpSpPr>
          <a:xfrm>
            <a:off x="6334125" y="1076325"/>
            <a:ext cx="3838576" cy="624271"/>
            <a:chOff x="6334125" y="1076325"/>
            <a:chExt cx="3838576" cy="624271"/>
          </a:xfrm>
        </p:grpSpPr>
        <p:sp>
          <p:nvSpPr>
            <p:cNvPr id="541" name="SMARTInkShape-1246"/>
            <p:cNvSpPr/>
            <p:nvPr>
              <p:custDataLst>
                <p:tags r:id="rId90"/>
              </p:custDataLst>
            </p:nvPr>
          </p:nvSpPr>
          <p:spPr>
            <a:xfrm>
              <a:off x="10058400" y="1143000"/>
              <a:ext cx="114301" cy="244804"/>
            </a:xfrm>
            <a:custGeom>
              <a:avLst/>
              <a:gdLst/>
              <a:ahLst/>
              <a:cxnLst/>
              <a:rect l="0" t="0" r="0" b="0"/>
              <a:pathLst>
                <a:path w="114301" h="244804">
                  <a:moveTo>
                    <a:pt x="0" y="47625"/>
                  </a:moveTo>
                  <a:lnTo>
                    <a:pt x="0" y="47625"/>
                  </a:lnTo>
                  <a:lnTo>
                    <a:pt x="0" y="85185"/>
                  </a:lnTo>
                  <a:lnTo>
                    <a:pt x="7604" y="130264"/>
                  </a:lnTo>
                  <a:lnTo>
                    <a:pt x="19298" y="176485"/>
                  </a:lnTo>
                  <a:lnTo>
                    <a:pt x="31800" y="220775"/>
                  </a:lnTo>
                  <a:lnTo>
                    <a:pt x="37914" y="241244"/>
                  </a:lnTo>
                  <a:lnTo>
                    <a:pt x="40093" y="243379"/>
                  </a:lnTo>
                  <a:lnTo>
                    <a:pt x="42604" y="244803"/>
                  </a:lnTo>
                  <a:lnTo>
                    <a:pt x="43219" y="243635"/>
                  </a:lnTo>
                  <a:lnTo>
                    <a:pt x="28249" y="200884"/>
                  </a:lnTo>
                  <a:lnTo>
                    <a:pt x="9900" y="155335"/>
                  </a:lnTo>
                  <a:lnTo>
                    <a:pt x="4400" y="139946"/>
                  </a:lnTo>
                  <a:lnTo>
                    <a:pt x="2361" y="113432"/>
                  </a:lnTo>
                  <a:lnTo>
                    <a:pt x="10620" y="78851"/>
                  </a:lnTo>
                  <a:lnTo>
                    <a:pt x="25019" y="52291"/>
                  </a:lnTo>
                  <a:lnTo>
                    <a:pt x="46571" y="26077"/>
                  </a:lnTo>
                  <a:lnTo>
                    <a:pt x="69184" y="11607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2" name="SMARTInkShape-1247"/>
            <p:cNvSpPr/>
            <p:nvPr>
              <p:custDataLst>
                <p:tags r:id="rId91"/>
              </p:custDataLst>
            </p:nvPr>
          </p:nvSpPr>
          <p:spPr>
            <a:xfrm>
              <a:off x="9772650" y="1150252"/>
              <a:ext cx="266701" cy="259449"/>
            </a:xfrm>
            <a:custGeom>
              <a:avLst/>
              <a:gdLst/>
              <a:ahLst/>
              <a:cxnLst/>
              <a:rect l="0" t="0" r="0" b="0"/>
              <a:pathLst>
                <a:path w="266701" h="259449">
                  <a:moveTo>
                    <a:pt x="0" y="259448"/>
                  </a:moveTo>
                  <a:lnTo>
                    <a:pt x="0" y="259448"/>
                  </a:lnTo>
                  <a:lnTo>
                    <a:pt x="44828" y="227877"/>
                  </a:lnTo>
                  <a:lnTo>
                    <a:pt x="85173" y="198727"/>
                  </a:lnTo>
                  <a:lnTo>
                    <a:pt x="123716" y="163493"/>
                  </a:lnTo>
                  <a:lnTo>
                    <a:pt x="161904" y="131015"/>
                  </a:lnTo>
                  <a:lnTo>
                    <a:pt x="206725" y="90213"/>
                  </a:lnTo>
                  <a:lnTo>
                    <a:pt x="244579" y="45376"/>
                  </a:lnTo>
                  <a:lnTo>
                    <a:pt x="248778" y="40533"/>
                  </a:lnTo>
                  <a:lnTo>
                    <a:pt x="253443" y="26686"/>
                  </a:lnTo>
                  <a:lnTo>
                    <a:pt x="254457" y="12065"/>
                  </a:lnTo>
                  <a:lnTo>
                    <a:pt x="251382" y="2039"/>
                  </a:lnTo>
                  <a:lnTo>
                    <a:pt x="246963" y="0"/>
                  </a:lnTo>
                  <a:lnTo>
                    <a:pt x="233586" y="557"/>
                  </a:lnTo>
                  <a:lnTo>
                    <a:pt x="189902" y="22769"/>
                  </a:lnTo>
                  <a:lnTo>
                    <a:pt x="172243" y="35724"/>
                  </a:lnTo>
                  <a:lnTo>
                    <a:pt x="137047" y="79115"/>
                  </a:lnTo>
                  <a:lnTo>
                    <a:pt x="107666" y="126182"/>
                  </a:lnTo>
                  <a:lnTo>
                    <a:pt x="98929" y="151876"/>
                  </a:lnTo>
                  <a:lnTo>
                    <a:pt x="97943" y="167188"/>
                  </a:lnTo>
                  <a:lnTo>
                    <a:pt x="101033" y="184577"/>
                  </a:lnTo>
                  <a:lnTo>
                    <a:pt x="111579" y="200066"/>
                  </a:lnTo>
                  <a:lnTo>
                    <a:pt x="146751" y="232696"/>
                  </a:lnTo>
                  <a:lnTo>
                    <a:pt x="184562" y="249029"/>
                  </a:lnTo>
                  <a:lnTo>
                    <a:pt x="266700" y="25944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3" name="SMARTInkShape-1248"/>
            <p:cNvSpPr/>
            <p:nvPr>
              <p:custDataLst>
                <p:tags r:id="rId92"/>
              </p:custDataLst>
            </p:nvPr>
          </p:nvSpPr>
          <p:spPr>
            <a:xfrm>
              <a:off x="9620547" y="1231114"/>
              <a:ext cx="222593" cy="469482"/>
            </a:xfrm>
            <a:custGeom>
              <a:avLst/>
              <a:gdLst/>
              <a:ahLst/>
              <a:cxnLst/>
              <a:rect l="0" t="0" r="0" b="0"/>
              <a:pathLst>
                <a:path w="222593" h="469482">
                  <a:moveTo>
                    <a:pt x="142578" y="73811"/>
                  </a:moveTo>
                  <a:lnTo>
                    <a:pt x="142578" y="73811"/>
                  </a:lnTo>
                  <a:lnTo>
                    <a:pt x="142578" y="60553"/>
                  </a:lnTo>
                  <a:lnTo>
                    <a:pt x="145401" y="54513"/>
                  </a:lnTo>
                  <a:lnTo>
                    <a:pt x="147635" y="51421"/>
                  </a:lnTo>
                  <a:lnTo>
                    <a:pt x="148066" y="47243"/>
                  </a:lnTo>
                  <a:lnTo>
                    <a:pt x="143510" y="19264"/>
                  </a:lnTo>
                  <a:lnTo>
                    <a:pt x="141083" y="14163"/>
                  </a:lnTo>
                  <a:lnTo>
                    <a:pt x="132741" y="5673"/>
                  </a:lnTo>
                  <a:lnTo>
                    <a:pt x="119156" y="1194"/>
                  </a:lnTo>
                  <a:lnTo>
                    <a:pt x="111088" y="0"/>
                  </a:lnTo>
                  <a:lnTo>
                    <a:pt x="93659" y="4317"/>
                  </a:lnTo>
                  <a:lnTo>
                    <a:pt x="68817" y="18648"/>
                  </a:lnTo>
                  <a:lnTo>
                    <a:pt x="36008" y="48673"/>
                  </a:lnTo>
                  <a:lnTo>
                    <a:pt x="7315" y="93080"/>
                  </a:lnTo>
                  <a:lnTo>
                    <a:pt x="1207" y="120852"/>
                  </a:lnTo>
                  <a:lnTo>
                    <a:pt x="0" y="146721"/>
                  </a:lnTo>
                  <a:lnTo>
                    <a:pt x="3076" y="153109"/>
                  </a:lnTo>
                  <a:lnTo>
                    <a:pt x="14961" y="165852"/>
                  </a:lnTo>
                  <a:lnTo>
                    <a:pt x="28004" y="172926"/>
                  </a:lnTo>
                  <a:lnTo>
                    <a:pt x="34446" y="174813"/>
                  </a:lnTo>
                  <a:lnTo>
                    <a:pt x="68793" y="167355"/>
                  </a:lnTo>
                  <a:lnTo>
                    <a:pt x="102372" y="146683"/>
                  </a:lnTo>
                  <a:lnTo>
                    <a:pt x="122316" y="125506"/>
                  </a:lnTo>
                  <a:lnTo>
                    <a:pt x="134929" y="95713"/>
                  </a:lnTo>
                  <a:lnTo>
                    <a:pt x="136357" y="77901"/>
                  </a:lnTo>
                  <a:lnTo>
                    <a:pt x="133462" y="63987"/>
                  </a:lnTo>
                  <a:lnTo>
                    <a:pt x="125046" y="47914"/>
                  </a:lnTo>
                  <a:lnTo>
                    <a:pt x="124540" y="49138"/>
                  </a:lnTo>
                  <a:lnTo>
                    <a:pt x="124886" y="65207"/>
                  </a:lnTo>
                  <a:lnTo>
                    <a:pt x="131221" y="105128"/>
                  </a:lnTo>
                  <a:lnTo>
                    <a:pt x="142845" y="151493"/>
                  </a:lnTo>
                  <a:lnTo>
                    <a:pt x="152182" y="188550"/>
                  </a:lnTo>
                  <a:lnTo>
                    <a:pt x="164473" y="229163"/>
                  </a:lnTo>
                  <a:lnTo>
                    <a:pt x="181521" y="271889"/>
                  </a:lnTo>
                  <a:lnTo>
                    <a:pt x="197156" y="314181"/>
                  </a:lnTo>
                  <a:lnTo>
                    <a:pt x="208492" y="357404"/>
                  </a:lnTo>
                  <a:lnTo>
                    <a:pt x="221803" y="404878"/>
                  </a:lnTo>
                  <a:lnTo>
                    <a:pt x="222592" y="425210"/>
                  </a:lnTo>
                  <a:lnTo>
                    <a:pt x="214474" y="459077"/>
                  </a:lnTo>
                  <a:lnTo>
                    <a:pt x="210618" y="464005"/>
                  </a:lnTo>
                  <a:lnTo>
                    <a:pt x="200688" y="469481"/>
                  </a:lnTo>
                  <a:lnTo>
                    <a:pt x="142578" y="45481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4" name="SMARTInkShape-1249"/>
            <p:cNvSpPr/>
            <p:nvPr>
              <p:custDataLst>
                <p:tags r:id="rId93"/>
              </p:custDataLst>
            </p:nvPr>
          </p:nvSpPr>
          <p:spPr>
            <a:xfrm>
              <a:off x="9505950" y="1200150"/>
              <a:ext cx="142876" cy="244427"/>
            </a:xfrm>
            <a:custGeom>
              <a:avLst/>
              <a:gdLst/>
              <a:ahLst/>
              <a:cxnLst/>
              <a:rect l="0" t="0" r="0" b="0"/>
              <a:pathLst>
                <a:path w="142876" h="244427">
                  <a:moveTo>
                    <a:pt x="0" y="38100"/>
                  </a:moveTo>
                  <a:lnTo>
                    <a:pt x="0" y="38100"/>
                  </a:lnTo>
                  <a:lnTo>
                    <a:pt x="1059" y="78839"/>
                  </a:lnTo>
                  <a:lnTo>
                    <a:pt x="7605" y="118022"/>
                  </a:lnTo>
                  <a:lnTo>
                    <a:pt x="18363" y="152797"/>
                  </a:lnTo>
                  <a:lnTo>
                    <a:pt x="39660" y="193558"/>
                  </a:lnTo>
                  <a:lnTo>
                    <a:pt x="70571" y="240340"/>
                  </a:lnTo>
                  <a:lnTo>
                    <a:pt x="73699" y="244401"/>
                  </a:lnTo>
                  <a:lnTo>
                    <a:pt x="73474" y="244426"/>
                  </a:lnTo>
                  <a:lnTo>
                    <a:pt x="70402" y="241631"/>
                  </a:lnTo>
                  <a:lnTo>
                    <a:pt x="50647" y="204778"/>
                  </a:lnTo>
                  <a:lnTo>
                    <a:pt x="35247" y="173330"/>
                  </a:lnTo>
                  <a:lnTo>
                    <a:pt x="29848" y="166353"/>
                  </a:lnTo>
                  <a:lnTo>
                    <a:pt x="23850" y="147312"/>
                  </a:lnTo>
                  <a:lnTo>
                    <a:pt x="14194" y="101322"/>
                  </a:lnTo>
                  <a:lnTo>
                    <a:pt x="16187" y="79604"/>
                  </a:lnTo>
                  <a:lnTo>
                    <a:pt x="28315" y="48634"/>
                  </a:lnTo>
                  <a:lnTo>
                    <a:pt x="39395" y="34668"/>
                  </a:lnTo>
                  <a:lnTo>
                    <a:pt x="73869" y="12022"/>
                  </a:lnTo>
                  <a:lnTo>
                    <a:pt x="14287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5" name="SMARTInkShape-1250"/>
            <p:cNvSpPr/>
            <p:nvPr>
              <p:custDataLst>
                <p:tags r:id="rId94"/>
              </p:custDataLst>
            </p:nvPr>
          </p:nvSpPr>
          <p:spPr>
            <a:xfrm>
              <a:off x="6334125" y="1266825"/>
              <a:ext cx="133351" cy="229539"/>
            </a:xfrm>
            <a:custGeom>
              <a:avLst/>
              <a:gdLst/>
              <a:ahLst/>
              <a:cxnLst/>
              <a:rect l="0" t="0" r="0" b="0"/>
              <a:pathLst>
                <a:path w="133351" h="229539">
                  <a:moveTo>
                    <a:pt x="0" y="0"/>
                  </a:moveTo>
                  <a:lnTo>
                    <a:pt x="0" y="0"/>
                  </a:lnTo>
                  <a:lnTo>
                    <a:pt x="0" y="43770"/>
                  </a:lnTo>
                  <a:lnTo>
                    <a:pt x="0" y="91286"/>
                  </a:lnTo>
                  <a:lnTo>
                    <a:pt x="1059" y="122063"/>
                  </a:lnTo>
                  <a:lnTo>
                    <a:pt x="5057" y="160436"/>
                  </a:lnTo>
                  <a:lnTo>
                    <a:pt x="18314" y="203464"/>
                  </a:lnTo>
                  <a:lnTo>
                    <a:pt x="29659" y="220251"/>
                  </a:lnTo>
                  <a:lnTo>
                    <a:pt x="35647" y="226209"/>
                  </a:lnTo>
                  <a:lnTo>
                    <a:pt x="43873" y="229123"/>
                  </a:lnTo>
                  <a:lnTo>
                    <a:pt x="64302" y="229538"/>
                  </a:lnTo>
                  <a:lnTo>
                    <a:pt x="104660" y="213708"/>
                  </a:lnTo>
                  <a:lnTo>
                    <a:pt x="133350" y="2000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6" name="SMARTInkShape-1251"/>
            <p:cNvSpPr/>
            <p:nvPr>
              <p:custDataLst>
                <p:tags r:id="rId95"/>
              </p:custDataLst>
            </p:nvPr>
          </p:nvSpPr>
          <p:spPr>
            <a:xfrm>
              <a:off x="6491502" y="1276350"/>
              <a:ext cx="33124" cy="190501"/>
            </a:xfrm>
            <a:custGeom>
              <a:avLst/>
              <a:gdLst/>
              <a:ahLst/>
              <a:cxnLst/>
              <a:rect l="0" t="0" r="0" b="0"/>
              <a:pathLst>
                <a:path w="33124" h="190501">
                  <a:moveTo>
                    <a:pt x="23598" y="0"/>
                  </a:moveTo>
                  <a:lnTo>
                    <a:pt x="23598" y="0"/>
                  </a:lnTo>
                  <a:lnTo>
                    <a:pt x="10341" y="0"/>
                  </a:lnTo>
                  <a:lnTo>
                    <a:pt x="8410" y="1058"/>
                  </a:lnTo>
                  <a:lnTo>
                    <a:pt x="7123" y="2822"/>
                  </a:lnTo>
                  <a:lnTo>
                    <a:pt x="0" y="28427"/>
                  </a:lnTo>
                  <a:lnTo>
                    <a:pt x="1554" y="67219"/>
                  </a:lnTo>
                  <a:lnTo>
                    <a:pt x="6073" y="112526"/>
                  </a:lnTo>
                  <a:lnTo>
                    <a:pt x="33123" y="1905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7" name="SMARTInkShape-1252"/>
            <p:cNvSpPr/>
            <p:nvPr>
              <p:custDataLst>
                <p:tags r:id="rId96"/>
              </p:custDataLst>
            </p:nvPr>
          </p:nvSpPr>
          <p:spPr>
            <a:xfrm>
              <a:off x="6558993" y="1285386"/>
              <a:ext cx="241858" cy="203942"/>
            </a:xfrm>
            <a:custGeom>
              <a:avLst/>
              <a:gdLst/>
              <a:ahLst/>
              <a:cxnLst/>
              <a:rect l="0" t="0" r="0" b="0"/>
              <a:pathLst>
                <a:path w="241858" h="203942">
                  <a:moveTo>
                    <a:pt x="13257" y="38589"/>
                  </a:moveTo>
                  <a:lnTo>
                    <a:pt x="13257" y="38589"/>
                  </a:lnTo>
                  <a:lnTo>
                    <a:pt x="8201" y="38589"/>
                  </a:lnTo>
                  <a:lnTo>
                    <a:pt x="2896" y="44233"/>
                  </a:lnTo>
                  <a:lnTo>
                    <a:pt x="0" y="48702"/>
                  </a:lnTo>
                  <a:lnTo>
                    <a:pt x="980" y="80273"/>
                  </a:lnTo>
                  <a:lnTo>
                    <a:pt x="11851" y="117653"/>
                  </a:lnTo>
                  <a:lnTo>
                    <a:pt x="30461" y="160785"/>
                  </a:lnTo>
                  <a:lnTo>
                    <a:pt x="50031" y="203941"/>
                  </a:lnTo>
                  <a:lnTo>
                    <a:pt x="50473" y="203857"/>
                  </a:lnTo>
                  <a:lnTo>
                    <a:pt x="51095" y="198682"/>
                  </a:lnTo>
                  <a:lnTo>
                    <a:pt x="51305" y="162170"/>
                  </a:lnTo>
                  <a:lnTo>
                    <a:pt x="56398" y="122007"/>
                  </a:lnTo>
                  <a:lnTo>
                    <a:pt x="59553" y="83296"/>
                  </a:lnTo>
                  <a:lnTo>
                    <a:pt x="65545" y="50072"/>
                  </a:lnTo>
                  <a:lnTo>
                    <a:pt x="79079" y="25176"/>
                  </a:lnTo>
                  <a:lnTo>
                    <a:pt x="96495" y="4393"/>
                  </a:lnTo>
                  <a:lnTo>
                    <a:pt x="103674" y="975"/>
                  </a:lnTo>
                  <a:lnTo>
                    <a:pt x="120117" y="0"/>
                  </a:lnTo>
                  <a:lnTo>
                    <a:pt x="142169" y="5401"/>
                  </a:lnTo>
                  <a:lnTo>
                    <a:pt x="155571" y="19252"/>
                  </a:lnTo>
                  <a:lnTo>
                    <a:pt x="181421" y="57582"/>
                  </a:lnTo>
                  <a:lnTo>
                    <a:pt x="200364" y="97844"/>
                  </a:lnTo>
                  <a:lnTo>
                    <a:pt x="216275" y="136344"/>
                  </a:lnTo>
                  <a:lnTo>
                    <a:pt x="241857" y="20051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8" name="SMARTInkShape-1253"/>
            <p:cNvSpPr/>
            <p:nvPr>
              <p:custDataLst>
                <p:tags r:id="rId97"/>
              </p:custDataLst>
            </p:nvPr>
          </p:nvSpPr>
          <p:spPr>
            <a:xfrm>
              <a:off x="6851045" y="1211075"/>
              <a:ext cx="178406" cy="315819"/>
            </a:xfrm>
            <a:custGeom>
              <a:avLst/>
              <a:gdLst/>
              <a:ahLst/>
              <a:cxnLst/>
              <a:rect l="0" t="0" r="0" b="0"/>
              <a:pathLst>
                <a:path w="178406" h="315819">
                  <a:moveTo>
                    <a:pt x="159355" y="170050"/>
                  </a:moveTo>
                  <a:lnTo>
                    <a:pt x="159355" y="170050"/>
                  </a:lnTo>
                  <a:lnTo>
                    <a:pt x="159355" y="164994"/>
                  </a:lnTo>
                  <a:lnTo>
                    <a:pt x="151154" y="139459"/>
                  </a:lnTo>
                  <a:lnTo>
                    <a:pt x="144774" y="132465"/>
                  </a:lnTo>
                  <a:lnTo>
                    <a:pt x="126460" y="122578"/>
                  </a:lnTo>
                  <a:lnTo>
                    <a:pt x="118375" y="119352"/>
                  </a:lnTo>
                  <a:lnTo>
                    <a:pt x="98103" y="118590"/>
                  </a:lnTo>
                  <a:lnTo>
                    <a:pt x="71356" y="124111"/>
                  </a:lnTo>
                  <a:lnTo>
                    <a:pt x="57803" y="132699"/>
                  </a:lnTo>
                  <a:lnTo>
                    <a:pt x="23074" y="167062"/>
                  </a:lnTo>
                  <a:lnTo>
                    <a:pt x="13061" y="184597"/>
                  </a:lnTo>
                  <a:lnTo>
                    <a:pt x="2532" y="223161"/>
                  </a:lnTo>
                  <a:lnTo>
                    <a:pt x="0" y="259752"/>
                  </a:lnTo>
                  <a:lnTo>
                    <a:pt x="3158" y="277298"/>
                  </a:lnTo>
                  <a:lnTo>
                    <a:pt x="13734" y="292152"/>
                  </a:lnTo>
                  <a:lnTo>
                    <a:pt x="41337" y="313878"/>
                  </a:lnTo>
                  <a:lnTo>
                    <a:pt x="57161" y="315818"/>
                  </a:lnTo>
                  <a:lnTo>
                    <a:pt x="65826" y="314854"/>
                  </a:lnTo>
                  <a:lnTo>
                    <a:pt x="83920" y="305316"/>
                  </a:lnTo>
                  <a:lnTo>
                    <a:pt x="93190" y="298327"/>
                  </a:lnTo>
                  <a:lnTo>
                    <a:pt x="116350" y="263209"/>
                  </a:lnTo>
                  <a:lnTo>
                    <a:pt x="128988" y="224631"/>
                  </a:lnTo>
                  <a:lnTo>
                    <a:pt x="137756" y="181263"/>
                  </a:lnTo>
                  <a:lnTo>
                    <a:pt x="139801" y="136752"/>
                  </a:lnTo>
                  <a:lnTo>
                    <a:pt x="133660" y="94798"/>
                  </a:lnTo>
                  <a:lnTo>
                    <a:pt x="128527" y="53115"/>
                  </a:lnTo>
                  <a:lnTo>
                    <a:pt x="121894" y="5686"/>
                  </a:lnTo>
                  <a:lnTo>
                    <a:pt x="121381" y="0"/>
                  </a:lnTo>
                  <a:lnTo>
                    <a:pt x="121292" y="9128"/>
                  </a:lnTo>
                  <a:lnTo>
                    <a:pt x="131621" y="51361"/>
                  </a:lnTo>
                  <a:lnTo>
                    <a:pt x="137504" y="84491"/>
                  </a:lnTo>
                  <a:lnTo>
                    <a:pt x="146766" y="126943"/>
                  </a:lnTo>
                  <a:lnTo>
                    <a:pt x="156213" y="166332"/>
                  </a:lnTo>
                  <a:lnTo>
                    <a:pt x="165714" y="203756"/>
                  </a:lnTo>
                  <a:lnTo>
                    <a:pt x="178405" y="2653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9" name="SMARTInkShape-1254"/>
            <p:cNvSpPr/>
            <p:nvPr>
              <p:custDataLst>
                <p:tags r:id="rId98"/>
              </p:custDataLst>
            </p:nvPr>
          </p:nvSpPr>
          <p:spPr>
            <a:xfrm>
              <a:off x="7067550" y="1274071"/>
              <a:ext cx="180976" cy="221355"/>
            </a:xfrm>
            <a:custGeom>
              <a:avLst/>
              <a:gdLst/>
              <a:ahLst/>
              <a:cxnLst/>
              <a:rect l="0" t="0" r="0" b="0"/>
              <a:pathLst>
                <a:path w="180976" h="221355">
                  <a:moveTo>
                    <a:pt x="0" y="173729"/>
                  </a:moveTo>
                  <a:lnTo>
                    <a:pt x="0" y="173729"/>
                  </a:lnTo>
                  <a:lnTo>
                    <a:pt x="16267" y="172671"/>
                  </a:lnTo>
                  <a:lnTo>
                    <a:pt x="58038" y="160471"/>
                  </a:lnTo>
                  <a:lnTo>
                    <a:pt x="96484" y="139556"/>
                  </a:lnTo>
                  <a:lnTo>
                    <a:pt x="135279" y="108770"/>
                  </a:lnTo>
                  <a:lnTo>
                    <a:pt x="163237" y="75530"/>
                  </a:lnTo>
                  <a:lnTo>
                    <a:pt x="167801" y="62704"/>
                  </a:lnTo>
                  <a:lnTo>
                    <a:pt x="170969" y="18611"/>
                  </a:lnTo>
                  <a:lnTo>
                    <a:pt x="171130" y="13167"/>
                  </a:lnTo>
                  <a:lnTo>
                    <a:pt x="168061" y="8479"/>
                  </a:lnTo>
                  <a:lnTo>
                    <a:pt x="156185" y="449"/>
                  </a:lnTo>
                  <a:lnTo>
                    <a:pt x="147515" y="0"/>
                  </a:lnTo>
                  <a:lnTo>
                    <a:pt x="116145" y="9483"/>
                  </a:lnTo>
                  <a:lnTo>
                    <a:pt x="96070" y="19944"/>
                  </a:lnTo>
                  <a:lnTo>
                    <a:pt x="66918" y="52904"/>
                  </a:lnTo>
                  <a:lnTo>
                    <a:pt x="48285" y="96184"/>
                  </a:lnTo>
                  <a:lnTo>
                    <a:pt x="45449" y="121273"/>
                  </a:lnTo>
                  <a:lnTo>
                    <a:pt x="46175" y="132408"/>
                  </a:lnTo>
                  <a:lnTo>
                    <a:pt x="62365" y="168306"/>
                  </a:lnTo>
                  <a:lnTo>
                    <a:pt x="82214" y="195641"/>
                  </a:lnTo>
                  <a:lnTo>
                    <a:pt x="106557" y="212089"/>
                  </a:lnTo>
                  <a:lnTo>
                    <a:pt x="180975" y="22135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0" name="SMARTInkShape-1255"/>
            <p:cNvSpPr/>
            <p:nvPr>
              <p:custDataLst>
                <p:tags r:id="rId99"/>
              </p:custDataLst>
            </p:nvPr>
          </p:nvSpPr>
          <p:spPr>
            <a:xfrm>
              <a:off x="7306999" y="1257300"/>
              <a:ext cx="112977" cy="217838"/>
            </a:xfrm>
            <a:custGeom>
              <a:avLst/>
              <a:gdLst/>
              <a:ahLst/>
              <a:cxnLst/>
              <a:rect l="0" t="0" r="0" b="0"/>
              <a:pathLst>
                <a:path w="112977" h="217838">
                  <a:moveTo>
                    <a:pt x="8201" y="47625"/>
                  </a:moveTo>
                  <a:lnTo>
                    <a:pt x="8201" y="47625"/>
                  </a:lnTo>
                  <a:lnTo>
                    <a:pt x="3145" y="47625"/>
                  </a:lnTo>
                  <a:lnTo>
                    <a:pt x="1655" y="48683"/>
                  </a:lnTo>
                  <a:lnTo>
                    <a:pt x="662" y="50447"/>
                  </a:lnTo>
                  <a:lnTo>
                    <a:pt x="0" y="52681"/>
                  </a:lnTo>
                  <a:lnTo>
                    <a:pt x="9513" y="91498"/>
                  </a:lnTo>
                  <a:lnTo>
                    <a:pt x="25943" y="137940"/>
                  </a:lnTo>
                  <a:lnTo>
                    <a:pt x="39692" y="182587"/>
                  </a:lnTo>
                  <a:lnTo>
                    <a:pt x="55262" y="217837"/>
                  </a:lnTo>
                  <a:lnTo>
                    <a:pt x="50602" y="213652"/>
                  </a:lnTo>
                  <a:lnTo>
                    <a:pt x="34058" y="188606"/>
                  </a:lnTo>
                  <a:lnTo>
                    <a:pt x="25774" y="153711"/>
                  </a:lnTo>
                  <a:lnTo>
                    <a:pt x="22361" y="128641"/>
                  </a:lnTo>
                  <a:lnTo>
                    <a:pt x="28794" y="86676"/>
                  </a:lnTo>
                  <a:lnTo>
                    <a:pt x="40056" y="57432"/>
                  </a:lnTo>
                  <a:lnTo>
                    <a:pt x="62824" y="24162"/>
                  </a:lnTo>
                  <a:lnTo>
                    <a:pt x="81418" y="8805"/>
                  </a:lnTo>
                  <a:lnTo>
                    <a:pt x="112976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1" name="SMARTInkShape-1256"/>
            <p:cNvSpPr/>
            <p:nvPr>
              <p:custDataLst>
                <p:tags r:id="rId100"/>
              </p:custDataLst>
            </p:nvPr>
          </p:nvSpPr>
          <p:spPr>
            <a:xfrm>
              <a:off x="7448550" y="1259525"/>
              <a:ext cx="142876" cy="274001"/>
            </a:xfrm>
            <a:custGeom>
              <a:avLst/>
              <a:gdLst/>
              <a:ahLst/>
              <a:cxnLst/>
              <a:rect l="0" t="0" r="0" b="0"/>
              <a:pathLst>
                <a:path w="142876" h="274001">
                  <a:moveTo>
                    <a:pt x="142875" y="26350"/>
                  </a:moveTo>
                  <a:lnTo>
                    <a:pt x="142875" y="26350"/>
                  </a:lnTo>
                  <a:lnTo>
                    <a:pt x="142875" y="18149"/>
                  </a:lnTo>
                  <a:lnTo>
                    <a:pt x="126608" y="9482"/>
                  </a:lnTo>
                  <a:lnTo>
                    <a:pt x="96741" y="401"/>
                  </a:lnTo>
                  <a:lnTo>
                    <a:pt x="82155" y="0"/>
                  </a:lnTo>
                  <a:lnTo>
                    <a:pt x="42687" y="11186"/>
                  </a:lnTo>
                  <a:lnTo>
                    <a:pt x="22644" y="25267"/>
                  </a:lnTo>
                  <a:lnTo>
                    <a:pt x="8355" y="42845"/>
                  </a:lnTo>
                  <a:lnTo>
                    <a:pt x="6629" y="48988"/>
                  </a:lnTo>
                  <a:lnTo>
                    <a:pt x="7532" y="61459"/>
                  </a:lnTo>
                  <a:lnTo>
                    <a:pt x="24104" y="85436"/>
                  </a:lnTo>
                  <a:lnTo>
                    <a:pt x="63386" y="127562"/>
                  </a:lnTo>
                  <a:lnTo>
                    <a:pt x="106646" y="171072"/>
                  </a:lnTo>
                  <a:lnTo>
                    <a:pt x="123792" y="198347"/>
                  </a:lnTo>
                  <a:lnTo>
                    <a:pt x="125919" y="205573"/>
                  </a:lnTo>
                  <a:lnTo>
                    <a:pt x="126279" y="211449"/>
                  </a:lnTo>
                  <a:lnTo>
                    <a:pt x="125461" y="216424"/>
                  </a:lnTo>
                  <a:lnTo>
                    <a:pt x="114197" y="238596"/>
                  </a:lnTo>
                  <a:lnTo>
                    <a:pt x="97454" y="255161"/>
                  </a:lnTo>
                  <a:lnTo>
                    <a:pt x="52137" y="269181"/>
                  </a:lnTo>
                  <a:lnTo>
                    <a:pt x="0" y="2740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2" name="SMARTInkShape-1257"/>
            <p:cNvSpPr/>
            <p:nvPr>
              <p:custDataLst>
                <p:tags r:id="rId101"/>
              </p:custDataLst>
            </p:nvPr>
          </p:nvSpPr>
          <p:spPr>
            <a:xfrm>
              <a:off x="7629525" y="1181100"/>
              <a:ext cx="142876" cy="400051"/>
            </a:xfrm>
            <a:custGeom>
              <a:avLst/>
              <a:gdLst/>
              <a:ahLst/>
              <a:cxnLst/>
              <a:rect l="0" t="0" r="0" b="0"/>
              <a:pathLst>
                <a:path w="142876" h="400051">
                  <a:moveTo>
                    <a:pt x="0" y="0"/>
                  </a:moveTo>
                  <a:lnTo>
                    <a:pt x="0" y="0"/>
                  </a:lnTo>
                  <a:lnTo>
                    <a:pt x="8663" y="10779"/>
                  </a:lnTo>
                  <a:lnTo>
                    <a:pt x="26837" y="50381"/>
                  </a:lnTo>
                  <a:lnTo>
                    <a:pt x="40932" y="93913"/>
                  </a:lnTo>
                  <a:lnTo>
                    <a:pt x="55755" y="128485"/>
                  </a:lnTo>
                  <a:lnTo>
                    <a:pt x="68496" y="170597"/>
                  </a:lnTo>
                  <a:lnTo>
                    <a:pt x="84031" y="216588"/>
                  </a:lnTo>
                  <a:lnTo>
                    <a:pt x="96982" y="263729"/>
                  </a:lnTo>
                  <a:lnTo>
                    <a:pt x="112579" y="306154"/>
                  </a:lnTo>
                  <a:lnTo>
                    <a:pt x="129208" y="351869"/>
                  </a:lnTo>
                  <a:lnTo>
                    <a:pt x="142875" y="4000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3" name="SMARTInkShape-1258"/>
            <p:cNvSpPr/>
            <p:nvPr>
              <p:custDataLst>
                <p:tags r:id="rId102"/>
              </p:custDataLst>
            </p:nvPr>
          </p:nvSpPr>
          <p:spPr>
            <a:xfrm>
              <a:off x="7581900" y="1381125"/>
              <a:ext cx="247651" cy="36777"/>
            </a:xfrm>
            <a:custGeom>
              <a:avLst/>
              <a:gdLst/>
              <a:ahLst/>
              <a:cxnLst/>
              <a:rect l="0" t="0" r="0" b="0"/>
              <a:pathLst>
                <a:path w="247651" h="36777">
                  <a:moveTo>
                    <a:pt x="0" y="28575"/>
                  </a:moveTo>
                  <a:lnTo>
                    <a:pt x="0" y="28575"/>
                  </a:lnTo>
                  <a:lnTo>
                    <a:pt x="5057" y="33631"/>
                  </a:lnTo>
                  <a:lnTo>
                    <a:pt x="28427" y="36776"/>
                  </a:lnTo>
                  <a:lnTo>
                    <a:pt x="74250" y="31292"/>
                  </a:lnTo>
                  <a:lnTo>
                    <a:pt x="111488" y="28322"/>
                  </a:lnTo>
                  <a:lnTo>
                    <a:pt x="149333" y="21209"/>
                  </a:lnTo>
                  <a:lnTo>
                    <a:pt x="186299" y="13457"/>
                  </a:lnTo>
                  <a:lnTo>
                    <a:pt x="2476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4" name="SMARTInkShape-1259"/>
            <p:cNvSpPr/>
            <p:nvPr>
              <p:custDataLst>
                <p:tags r:id="rId103"/>
              </p:custDataLst>
            </p:nvPr>
          </p:nvSpPr>
          <p:spPr>
            <a:xfrm>
              <a:off x="7817162" y="1301913"/>
              <a:ext cx="221939" cy="189228"/>
            </a:xfrm>
            <a:custGeom>
              <a:avLst/>
              <a:gdLst/>
              <a:ahLst/>
              <a:cxnLst/>
              <a:rect l="0" t="0" r="0" b="0"/>
              <a:pathLst>
                <a:path w="221939" h="189228">
                  <a:moveTo>
                    <a:pt x="79063" y="88737"/>
                  </a:moveTo>
                  <a:lnTo>
                    <a:pt x="79063" y="88737"/>
                  </a:lnTo>
                  <a:lnTo>
                    <a:pt x="84120" y="83681"/>
                  </a:lnTo>
                  <a:lnTo>
                    <a:pt x="126056" y="66347"/>
                  </a:lnTo>
                  <a:lnTo>
                    <a:pt x="143316" y="51881"/>
                  </a:lnTo>
                  <a:lnTo>
                    <a:pt x="149953" y="40254"/>
                  </a:lnTo>
                  <a:lnTo>
                    <a:pt x="151723" y="34190"/>
                  </a:lnTo>
                  <a:lnTo>
                    <a:pt x="150787" y="28031"/>
                  </a:lnTo>
                  <a:lnTo>
                    <a:pt x="140414" y="10307"/>
                  </a:lnTo>
                  <a:lnTo>
                    <a:pt x="133494" y="1668"/>
                  </a:lnTo>
                  <a:lnTo>
                    <a:pt x="126992" y="0"/>
                  </a:lnTo>
                  <a:lnTo>
                    <a:pt x="108478" y="968"/>
                  </a:lnTo>
                  <a:lnTo>
                    <a:pt x="91784" y="7748"/>
                  </a:lnTo>
                  <a:lnTo>
                    <a:pt x="56201" y="32015"/>
                  </a:lnTo>
                  <a:lnTo>
                    <a:pt x="31367" y="68167"/>
                  </a:lnTo>
                  <a:lnTo>
                    <a:pt x="11191" y="109218"/>
                  </a:lnTo>
                  <a:lnTo>
                    <a:pt x="1978" y="128179"/>
                  </a:lnTo>
                  <a:lnTo>
                    <a:pt x="0" y="146483"/>
                  </a:lnTo>
                  <a:lnTo>
                    <a:pt x="3707" y="164144"/>
                  </a:lnTo>
                  <a:lnTo>
                    <a:pt x="12410" y="179048"/>
                  </a:lnTo>
                  <a:lnTo>
                    <a:pt x="23335" y="187084"/>
                  </a:lnTo>
                  <a:lnTo>
                    <a:pt x="29210" y="189227"/>
                  </a:lnTo>
                  <a:lnTo>
                    <a:pt x="47029" y="185963"/>
                  </a:lnTo>
                  <a:lnTo>
                    <a:pt x="80861" y="169403"/>
                  </a:lnTo>
                  <a:lnTo>
                    <a:pt x="120105" y="140419"/>
                  </a:lnTo>
                  <a:lnTo>
                    <a:pt x="131877" y="121585"/>
                  </a:lnTo>
                  <a:lnTo>
                    <a:pt x="148056" y="80056"/>
                  </a:lnTo>
                  <a:lnTo>
                    <a:pt x="153127" y="61000"/>
                  </a:lnTo>
                  <a:lnTo>
                    <a:pt x="152781" y="56487"/>
                  </a:lnTo>
                  <a:lnTo>
                    <a:pt x="149573" y="48651"/>
                  </a:lnTo>
                  <a:lnTo>
                    <a:pt x="147237" y="47196"/>
                  </a:lnTo>
                  <a:lnTo>
                    <a:pt x="144620" y="47285"/>
                  </a:lnTo>
                  <a:lnTo>
                    <a:pt x="141819" y="48402"/>
                  </a:lnTo>
                  <a:lnTo>
                    <a:pt x="141008" y="49147"/>
                  </a:lnTo>
                  <a:lnTo>
                    <a:pt x="141527" y="49644"/>
                  </a:lnTo>
                  <a:lnTo>
                    <a:pt x="142930" y="49975"/>
                  </a:lnTo>
                  <a:lnTo>
                    <a:pt x="158552" y="94817"/>
                  </a:lnTo>
                  <a:lnTo>
                    <a:pt x="176256" y="138269"/>
                  </a:lnTo>
                  <a:lnTo>
                    <a:pt x="191704" y="160445"/>
                  </a:lnTo>
                  <a:lnTo>
                    <a:pt x="221938" y="18398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5" name="SMARTInkShape-1260"/>
            <p:cNvSpPr/>
            <p:nvPr>
              <p:custDataLst>
                <p:tags r:id="rId104"/>
              </p:custDataLst>
            </p:nvPr>
          </p:nvSpPr>
          <p:spPr>
            <a:xfrm>
              <a:off x="8086725" y="1329152"/>
              <a:ext cx="247651" cy="169433"/>
            </a:xfrm>
            <a:custGeom>
              <a:avLst/>
              <a:gdLst/>
              <a:ahLst/>
              <a:cxnLst/>
              <a:rect l="0" t="0" r="0" b="0"/>
              <a:pathLst>
                <a:path w="247651" h="169433">
                  <a:moveTo>
                    <a:pt x="0" y="32923"/>
                  </a:moveTo>
                  <a:lnTo>
                    <a:pt x="0" y="32923"/>
                  </a:lnTo>
                  <a:lnTo>
                    <a:pt x="5057" y="32923"/>
                  </a:lnTo>
                  <a:lnTo>
                    <a:pt x="6546" y="35040"/>
                  </a:lnTo>
                  <a:lnTo>
                    <a:pt x="23414" y="78508"/>
                  </a:lnTo>
                  <a:lnTo>
                    <a:pt x="41014" y="119843"/>
                  </a:lnTo>
                  <a:lnTo>
                    <a:pt x="66664" y="163838"/>
                  </a:lnTo>
                  <a:lnTo>
                    <a:pt x="69844" y="167825"/>
                  </a:lnTo>
                  <a:lnTo>
                    <a:pt x="71961" y="169424"/>
                  </a:lnTo>
                  <a:lnTo>
                    <a:pt x="73375" y="169432"/>
                  </a:lnTo>
                  <a:lnTo>
                    <a:pt x="74316" y="168379"/>
                  </a:lnTo>
                  <a:lnTo>
                    <a:pt x="73886" y="166619"/>
                  </a:lnTo>
                  <a:lnTo>
                    <a:pt x="70586" y="161841"/>
                  </a:lnTo>
                  <a:lnTo>
                    <a:pt x="66389" y="120791"/>
                  </a:lnTo>
                  <a:lnTo>
                    <a:pt x="61416" y="84475"/>
                  </a:lnTo>
                  <a:lnTo>
                    <a:pt x="65774" y="38497"/>
                  </a:lnTo>
                  <a:lnTo>
                    <a:pt x="74741" y="21642"/>
                  </a:lnTo>
                  <a:lnTo>
                    <a:pt x="87193" y="6742"/>
                  </a:lnTo>
                  <a:lnTo>
                    <a:pt x="96255" y="121"/>
                  </a:lnTo>
                  <a:lnTo>
                    <a:pt x="112278" y="0"/>
                  </a:lnTo>
                  <a:lnTo>
                    <a:pt x="122477" y="1449"/>
                  </a:lnTo>
                  <a:lnTo>
                    <a:pt x="142276" y="14348"/>
                  </a:lnTo>
                  <a:lnTo>
                    <a:pt x="182817" y="57131"/>
                  </a:lnTo>
                  <a:lnTo>
                    <a:pt x="209286" y="102930"/>
                  </a:lnTo>
                  <a:lnTo>
                    <a:pt x="232603" y="133511"/>
                  </a:lnTo>
                  <a:lnTo>
                    <a:pt x="247650" y="16627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6" name="SMARTInkShape-1261"/>
            <p:cNvSpPr/>
            <p:nvPr>
              <p:custDataLst>
                <p:tags r:id="rId105"/>
              </p:custDataLst>
            </p:nvPr>
          </p:nvSpPr>
          <p:spPr>
            <a:xfrm>
              <a:off x="8369900" y="1181722"/>
              <a:ext cx="221651" cy="323589"/>
            </a:xfrm>
            <a:custGeom>
              <a:avLst/>
              <a:gdLst/>
              <a:ahLst/>
              <a:cxnLst/>
              <a:rect l="0" t="0" r="0" b="0"/>
              <a:pathLst>
                <a:path w="221651" h="323589">
                  <a:moveTo>
                    <a:pt x="221650" y="161303"/>
                  </a:moveTo>
                  <a:lnTo>
                    <a:pt x="221650" y="161303"/>
                  </a:lnTo>
                  <a:lnTo>
                    <a:pt x="200928" y="148120"/>
                  </a:lnTo>
                  <a:lnTo>
                    <a:pt x="190215" y="139569"/>
                  </a:lnTo>
                  <a:lnTo>
                    <a:pt x="166247" y="131257"/>
                  </a:lnTo>
                  <a:lnTo>
                    <a:pt x="121689" y="124794"/>
                  </a:lnTo>
                  <a:lnTo>
                    <a:pt x="94783" y="123674"/>
                  </a:lnTo>
                  <a:lnTo>
                    <a:pt x="77423" y="129057"/>
                  </a:lnTo>
                  <a:lnTo>
                    <a:pt x="52622" y="143987"/>
                  </a:lnTo>
                  <a:lnTo>
                    <a:pt x="25278" y="167996"/>
                  </a:lnTo>
                  <a:lnTo>
                    <a:pt x="10948" y="191861"/>
                  </a:lnTo>
                  <a:lnTo>
                    <a:pt x="0" y="229154"/>
                  </a:lnTo>
                  <a:lnTo>
                    <a:pt x="166" y="268661"/>
                  </a:lnTo>
                  <a:lnTo>
                    <a:pt x="6917" y="297064"/>
                  </a:lnTo>
                  <a:lnTo>
                    <a:pt x="20678" y="318886"/>
                  </a:lnTo>
                  <a:lnTo>
                    <a:pt x="28401" y="322450"/>
                  </a:lnTo>
                  <a:lnTo>
                    <a:pt x="48273" y="323588"/>
                  </a:lnTo>
                  <a:lnTo>
                    <a:pt x="62750" y="320566"/>
                  </a:lnTo>
                  <a:lnTo>
                    <a:pt x="68091" y="318278"/>
                  </a:lnTo>
                  <a:lnTo>
                    <a:pt x="112553" y="271188"/>
                  </a:lnTo>
                  <a:lnTo>
                    <a:pt x="127353" y="245720"/>
                  </a:lnTo>
                  <a:lnTo>
                    <a:pt x="138442" y="213009"/>
                  </a:lnTo>
                  <a:lnTo>
                    <a:pt x="142335" y="180403"/>
                  </a:lnTo>
                  <a:lnTo>
                    <a:pt x="143007" y="145450"/>
                  </a:lnTo>
                  <a:lnTo>
                    <a:pt x="138494" y="107923"/>
                  </a:lnTo>
                  <a:lnTo>
                    <a:pt x="133610" y="66798"/>
                  </a:lnTo>
                  <a:lnTo>
                    <a:pt x="122768" y="33157"/>
                  </a:lnTo>
                  <a:lnTo>
                    <a:pt x="107511" y="0"/>
                  </a:lnTo>
                  <a:lnTo>
                    <a:pt x="108418" y="43725"/>
                  </a:lnTo>
                  <a:lnTo>
                    <a:pt x="114957" y="81427"/>
                  </a:lnTo>
                  <a:lnTo>
                    <a:pt x="123598" y="118821"/>
                  </a:lnTo>
                  <a:lnTo>
                    <a:pt x="135999" y="163260"/>
                  </a:lnTo>
                  <a:lnTo>
                    <a:pt x="148639" y="207433"/>
                  </a:lnTo>
                  <a:lnTo>
                    <a:pt x="162386" y="247791"/>
                  </a:lnTo>
                  <a:lnTo>
                    <a:pt x="183550" y="29465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7" name="SMARTInkShape-1262"/>
            <p:cNvSpPr/>
            <p:nvPr>
              <p:custDataLst>
                <p:tags r:id="rId106"/>
              </p:custDataLst>
            </p:nvPr>
          </p:nvSpPr>
          <p:spPr>
            <a:xfrm>
              <a:off x="8792308" y="1234296"/>
              <a:ext cx="265968" cy="232555"/>
            </a:xfrm>
            <a:custGeom>
              <a:avLst/>
              <a:gdLst/>
              <a:ahLst/>
              <a:cxnLst/>
              <a:rect l="0" t="0" r="0" b="0"/>
              <a:pathLst>
                <a:path w="265968" h="232555">
                  <a:moveTo>
                    <a:pt x="199292" y="23004"/>
                  </a:moveTo>
                  <a:lnTo>
                    <a:pt x="199292" y="23004"/>
                  </a:lnTo>
                  <a:lnTo>
                    <a:pt x="189179" y="23004"/>
                  </a:lnTo>
                  <a:lnTo>
                    <a:pt x="181392" y="20182"/>
                  </a:lnTo>
                  <a:lnTo>
                    <a:pt x="153028" y="614"/>
                  </a:lnTo>
                  <a:lnTo>
                    <a:pt x="138513" y="0"/>
                  </a:lnTo>
                  <a:lnTo>
                    <a:pt x="93212" y="13286"/>
                  </a:lnTo>
                  <a:lnTo>
                    <a:pt x="72418" y="27152"/>
                  </a:lnTo>
                  <a:lnTo>
                    <a:pt x="28411" y="72979"/>
                  </a:lnTo>
                  <a:lnTo>
                    <a:pt x="7611" y="109193"/>
                  </a:lnTo>
                  <a:lnTo>
                    <a:pt x="366" y="153593"/>
                  </a:lnTo>
                  <a:lnTo>
                    <a:pt x="0" y="160863"/>
                  </a:lnTo>
                  <a:lnTo>
                    <a:pt x="9597" y="191321"/>
                  </a:lnTo>
                  <a:lnTo>
                    <a:pt x="22908" y="209290"/>
                  </a:lnTo>
                  <a:lnTo>
                    <a:pt x="38349" y="222214"/>
                  </a:lnTo>
                  <a:lnTo>
                    <a:pt x="52267" y="227959"/>
                  </a:lnTo>
                  <a:lnTo>
                    <a:pt x="82116" y="226136"/>
                  </a:lnTo>
                  <a:lnTo>
                    <a:pt x="99942" y="218766"/>
                  </a:lnTo>
                  <a:lnTo>
                    <a:pt x="141782" y="184555"/>
                  </a:lnTo>
                  <a:lnTo>
                    <a:pt x="154682" y="169946"/>
                  </a:lnTo>
                  <a:lnTo>
                    <a:pt x="171728" y="137921"/>
                  </a:lnTo>
                  <a:lnTo>
                    <a:pt x="178561" y="94818"/>
                  </a:lnTo>
                  <a:lnTo>
                    <a:pt x="178436" y="80321"/>
                  </a:lnTo>
                  <a:lnTo>
                    <a:pt x="171081" y="53715"/>
                  </a:lnTo>
                  <a:lnTo>
                    <a:pt x="170825" y="62325"/>
                  </a:lnTo>
                  <a:lnTo>
                    <a:pt x="188631" y="105336"/>
                  </a:lnTo>
                  <a:lnTo>
                    <a:pt x="212039" y="147637"/>
                  </a:lnTo>
                  <a:lnTo>
                    <a:pt x="235687" y="194560"/>
                  </a:lnTo>
                  <a:lnTo>
                    <a:pt x="265967" y="23255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8" name="SMARTInkShape-1263"/>
            <p:cNvSpPr/>
            <p:nvPr>
              <p:custDataLst>
                <p:tags r:id="rId107"/>
              </p:custDataLst>
            </p:nvPr>
          </p:nvSpPr>
          <p:spPr>
            <a:xfrm>
              <a:off x="9220200" y="1076325"/>
              <a:ext cx="104776" cy="409576"/>
            </a:xfrm>
            <a:custGeom>
              <a:avLst/>
              <a:gdLst/>
              <a:ahLst/>
              <a:cxnLst/>
              <a:rect l="0" t="0" r="0" b="0"/>
              <a:pathLst>
                <a:path w="104776" h="409576">
                  <a:moveTo>
                    <a:pt x="0" y="0"/>
                  </a:moveTo>
                  <a:lnTo>
                    <a:pt x="0" y="0"/>
                  </a:lnTo>
                  <a:lnTo>
                    <a:pt x="2822" y="31084"/>
                  </a:lnTo>
                  <a:lnTo>
                    <a:pt x="16247" y="77589"/>
                  </a:lnTo>
                  <a:lnTo>
                    <a:pt x="28648" y="124726"/>
                  </a:lnTo>
                  <a:lnTo>
                    <a:pt x="38122" y="162192"/>
                  </a:lnTo>
                  <a:lnTo>
                    <a:pt x="47631" y="202926"/>
                  </a:lnTo>
                  <a:lnTo>
                    <a:pt x="54330" y="245687"/>
                  </a:lnTo>
                  <a:lnTo>
                    <a:pt x="59137" y="285168"/>
                  </a:lnTo>
                  <a:lnTo>
                    <a:pt x="70242" y="331379"/>
                  </a:lnTo>
                  <a:lnTo>
                    <a:pt x="82955" y="375093"/>
                  </a:lnTo>
                  <a:lnTo>
                    <a:pt x="83878" y="380237"/>
                  </a:lnTo>
                  <a:lnTo>
                    <a:pt x="104775" y="4095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9" name="SMARTInkShape-1264"/>
            <p:cNvSpPr/>
            <p:nvPr>
              <p:custDataLst>
                <p:tags r:id="rId108"/>
              </p:custDataLst>
            </p:nvPr>
          </p:nvSpPr>
          <p:spPr>
            <a:xfrm>
              <a:off x="9317467" y="1197133"/>
              <a:ext cx="198009" cy="224593"/>
            </a:xfrm>
            <a:custGeom>
              <a:avLst/>
              <a:gdLst/>
              <a:ahLst/>
              <a:cxnLst/>
              <a:rect l="0" t="0" r="0" b="0"/>
              <a:pathLst>
                <a:path w="198009" h="224593">
                  <a:moveTo>
                    <a:pt x="198008" y="50642"/>
                  </a:moveTo>
                  <a:lnTo>
                    <a:pt x="198008" y="50642"/>
                  </a:lnTo>
                  <a:lnTo>
                    <a:pt x="198008" y="35473"/>
                  </a:lnTo>
                  <a:lnTo>
                    <a:pt x="192364" y="22381"/>
                  </a:lnTo>
                  <a:lnTo>
                    <a:pt x="187895" y="15926"/>
                  </a:lnTo>
                  <a:lnTo>
                    <a:pt x="174464" y="5932"/>
                  </a:lnTo>
                  <a:lnTo>
                    <a:pt x="166436" y="1785"/>
                  </a:lnTo>
                  <a:lnTo>
                    <a:pt x="151874" y="0"/>
                  </a:lnTo>
                  <a:lnTo>
                    <a:pt x="104679" y="11282"/>
                  </a:lnTo>
                  <a:lnTo>
                    <a:pt x="67860" y="32598"/>
                  </a:lnTo>
                  <a:lnTo>
                    <a:pt x="54439" y="45797"/>
                  </a:lnTo>
                  <a:lnTo>
                    <a:pt x="28597" y="89358"/>
                  </a:lnTo>
                  <a:lnTo>
                    <a:pt x="8195" y="133626"/>
                  </a:lnTo>
                  <a:lnTo>
                    <a:pt x="2521" y="151024"/>
                  </a:lnTo>
                  <a:lnTo>
                    <a:pt x="0" y="176395"/>
                  </a:lnTo>
                  <a:lnTo>
                    <a:pt x="4524" y="196843"/>
                  </a:lnTo>
                  <a:lnTo>
                    <a:pt x="8694" y="205260"/>
                  </a:lnTo>
                  <a:lnTo>
                    <a:pt x="21794" y="217433"/>
                  </a:lnTo>
                  <a:lnTo>
                    <a:pt x="36082" y="224255"/>
                  </a:lnTo>
                  <a:lnTo>
                    <a:pt x="41374" y="224592"/>
                  </a:lnTo>
                  <a:lnTo>
                    <a:pt x="45960" y="223759"/>
                  </a:lnTo>
                  <a:lnTo>
                    <a:pt x="67585" y="207416"/>
                  </a:lnTo>
                  <a:lnTo>
                    <a:pt x="94100" y="177409"/>
                  </a:lnTo>
                  <a:lnTo>
                    <a:pt x="104202" y="156725"/>
                  </a:lnTo>
                  <a:lnTo>
                    <a:pt x="109889" y="121585"/>
                  </a:lnTo>
                  <a:lnTo>
                    <a:pt x="111573" y="80481"/>
                  </a:lnTo>
                  <a:lnTo>
                    <a:pt x="112142" y="38780"/>
                  </a:lnTo>
                  <a:lnTo>
                    <a:pt x="112242" y="21962"/>
                  </a:lnTo>
                  <a:lnTo>
                    <a:pt x="111197" y="19881"/>
                  </a:lnTo>
                  <a:lnTo>
                    <a:pt x="109443" y="19551"/>
                  </a:lnTo>
                  <a:lnTo>
                    <a:pt x="107215" y="20390"/>
                  </a:lnTo>
                  <a:lnTo>
                    <a:pt x="105729" y="22007"/>
                  </a:lnTo>
                  <a:lnTo>
                    <a:pt x="104078" y="26627"/>
                  </a:lnTo>
                  <a:lnTo>
                    <a:pt x="109565" y="63145"/>
                  </a:lnTo>
                  <a:lnTo>
                    <a:pt x="112536" y="108322"/>
                  </a:lnTo>
                  <a:lnTo>
                    <a:pt x="122485" y="153640"/>
                  </a:lnTo>
                  <a:lnTo>
                    <a:pt x="140858" y="20304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61" name="SMARTInkShape-1265"/>
          <p:cNvSpPr/>
          <p:nvPr>
            <p:custDataLst>
              <p:tags r:id="rId2"/>
            </p:custDataLst>
          </p:nvPr>
        </p:nvSpPr>
        <p:spPr>
          <a:xfrm>
            <a:off x="8972550" y="1304925"/>
            <a:ext cx="9526" cy="1"/>
          </a:xfrm>
          <a:custGeom>
            <a:avLst/>
            <a:gdLst/>
            <a:ahLst/>
            <a:cxnLst/>
            <a:rect l="0" t="0" r="0" b="0"/>
            <a:pathLst>
              <a:path w="9526" h="1">
                <a:moveTo>
                  <a:pt x="0" y="0"/>
                </a:moveTo>
                <a:lnTo>
                  <a:pt x="0" y="0"/>
                </a:lnTo>
                <a:lnTo>
                  <a:pt x="9525" y="0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70" name="SMARTInkShape-Group186"/>
          <p:cNvGrpSpPr/>
          <p:nvPr/>
        </p:nvGrpSpPr>
        <p:grpSpPr>
          <a:xfrm>
            <a:off x="10306050" y="990992"/>
            <a:ext cx="600076" cy="428234"/>
            <a:chOff x="10306050" y="990992"/>
            <a:chExt cx="600076" cy="428234"/>
          </a:xfrm>
        </p:grpSpPr>
        <p:sp>
          <p:nvSpPr>
            <p:cNvPr id="562" name="SMARTInkShape-1266"/>
            <p:cNvSpPr/>
            <p:nvPr>
              <p:custDataLst>
                <p:tags r:id="rId82"/>
              </p:custDataLst>
            </p:nvPr>
          </p:nvSpPr>
          <p:spPr>
            <a:xfrm>
              <a:off x="10363200" y="1066800"/>
              <a:ext cx="19051" cy="1"/>
            </a:xfrm>
            <a:custGeom>
              <a:avLst/>
              <a:gdLst/>
              <a:ahLst/>
              <a:cxnLst/>
              <a:rect l="0" t="0" r="0" b="0"/>
              <a:pathLst>
                <a:path w="19051" h="1">
                  <a:moveTo>
                    <a:pt x="19050" y="0"/>
                  </a:moveTo>
                  <a:lnTo>
                    <a:pt x="19050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3" name="SMARTInkShape-1267"/>
            <p:cNvSpPr/>
            <p:nvPr>
              <p:custDataLst>
                <p:tags r:id="rId83"/>
              </p:custDataLst>
            </p:nvPr>
          </p:nvSpPr>
          <p:spPr>
            <a:xfrm>
              <a:off x="10306050" y="1285875"/>
              <a:ext cx="28576" cy="133351"/>
            </a:xfrm>
            <a:custGeom>
              <a:avLst/>
              <a:gdLst/>
              <a:ahLst/>
              <a:cxnLst/>
              <a:rect l="0" t="0" r="0" b="0"/>
              <a:pathLst>
                <a:path w="28576" h="133351">
                  <a:moveTo>
                    <a:pt x="0" y="0"/>
                  </a:moveTo>
                  <a:lnTo>
                    <a:pt x="0" y="0"/>
                  </a:lnTo>
                  <a:lnTo>
                    <a:pt x="5057" y="10113"/>
                  </a:lnTo>
                  <a:lnTo>
                    <a:pt x="14188" y="52981"/>
                  </a:lnTo>
                  <a:lnTo>
                    <a:pt x="24636" y="93329"/>
                  </a:lnTo>
                  <a:lnTo>
                    <a:pt x="28575" y="1333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4" name="SMARTInkShape-1268"/>
            <p:cNvSpPr/>
            <p:nvPr>
              <p:custDataLst>
                <p:tags r:id="rId84"/>
              </p:custDataLst>
            </p:nvPr>
          </p:nvSpPr>
          <p:spPr>
            <a:xfrm>
              <a:off x="10745214" y="1129678"/>
              <a:ext cx="160912" cy="203823"/>
            </a:xfrm>
            <a:custGeom>
              <a:avLst/>
              <a:gdLst/>
              <a:ahLst/>
              <a:cxnLst/>
              <a:rect l="0" t="0" r="0" b="0"/>
              <a:pathLst>
                <a:path w="160912" h="203823">
                  <a:moveTo>
                    <a:pt x="160911" y="51422"/>
                  </a:moveTo>
                  <a:lnTo>
                    <a:pt x="160911" y="51422"/>
                  </a:lnTo>
                  <a:lnTo>
                    <a:pt x="160911" y="46366"/>
                  </a:lnTo>
                  <a:lnTo>
                    <a:pt x="159853" y="44876"/>
                  </a:lnTo>
                  <a:lnTo>
                    <a:pt x="158089" y="43883"/>
                  </a:lnTo>
                  <a:lnTo>
                    <a:pt x="155854" y="43221"/>
                  </a:lnTo>
                  <a:lnTo>
                    <a:pt x="142548" y="21462"/>
                  </a:lnTo>
                  <a:lnTo>
                    <a:pt x="120008" y="4778"/>
                  </a:lnTo>
                  <a:lnTo>
                    <a:pt x="117767" y="1276"/>
                  </a:lnTo>
                  <a:lnTo>
                    <a:pt x="112040" y="0"/>
                  </a:lnTo>
                  <a:lnTo>
                    <a:pt x="94387" y="1404"/>
                  </a:lnTo>
                  <a:lnTo>
                    <a:pt x="75253" y="14022"/>
                  </a:lnTo>
                  <a:lnTo>
                    <a:pt x="36233" y="54493"/>
                  </a:lnTo>
                  <a:lnTo>
                    <a:pt x="10528" y="94395"/>
                  </a:lnTo>
                  <a:lnTo>
                    <a:pt x="4117" y="116382"/>
                  </a:lnTo>
                  <a:lnTo>
                    <a:pt x="0" y="153389"/>
                  </a:lnTo>
                  <a:lnTo>
                    <a:pt x="5081" y="168707"/>
                  </a:lnTo>
                  <a:lnTo>
                    <a:pt x="9399" y="177237"/>
                  </a:lnTo>
                  <a:lnTo>
                    <a:pt x="15453" y="182924"/>
                  </a:lnTo>
                  <a:lnTo>
                    <a:pt x="30647" y="189242"/>
                  </a:lnTo>
                  <a:lnTo>
                    <a:pt x="46937" y="192799"/>
                  </a:lnTo>
                  <a:lnTo>
                    <a:pt x="52120" y="190123"/>
                  </a:lnTo>
                  <a:lnTo>
                    <a:pt x="81844" y="154393"/>
                  </a:lnTo>
                  <a:lnTo>
                    <a:pt x="95620" y="132144"/>
                  </a:lnTo>
                  <a:lnTo>
                    <a:pt x="103211" y="84967"/>
                  </a:lnTo>
                  <a:lnTo>
                    <a:pt x="112261" y="39550"/>
                  </a:lnTo>
                  <a:lnTo>
                    <a:pt x="112832" y="35562"/>
                  </a:lnTo>
                  <a:lnTo>
                    <a:pt x="116090" y="79559"/>
                  </a:lnTo>
                  <a:lnTo>
                    <a:pt x="123642" y="120789"/>
                  </a:lnTo>
                  <a:lnTo>
                    <a:pt x="160911" y="20382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5" name="SMARTInkShape-1269"/>
            <p:cNvSpPr/>
            <p:nvPr>
              <p:custDataLst>
                <p:tags r:id="rId85"/>
              </p:custDataLst>
            </p:nvPr>
          </p:nvSpPr>
          <p:spPr>
            <a:xfrm>
              <a:off x="10594403" y="1107621"/>
              <a:ext cx="220618" cy="263980"/>
            </a:xfrm>
            <a:custGeom>
              <a:avLst/>
              <a:gdLst/>
              <a:ahLst/>
              <a:cxnLst/>
              <a:rect l="0" t="0" r="0" b="0"/>
              <a:pathLst>
                <a:path w="220618" h="263980">
                  <a:moveTo>
                    <a:pt x="54547" y="187779"/>
                  </a:moveTo>
                  <a:lnTo>
                    <a:pt x="54547" y="187779"/>
                  </a:lnTo>
                  <a:lnTo>
                    <a:pt x="59604" y="187779"/>
                  </a:lnTo>
                  <a:lnTo>
                    <a:pt x="64908" y="184957"/>
                  </a:lnTo>
                  <a:lnTo>
                    <a:pt x="72910" y="180175"/>
                  </a:lnTo>
                  <a:lnTo>
                    <a:pt x="117918" y="155276"/>
                  </a:lnTo>
                  <a:lnTo>
                    <a:pt x="158669" y="125816"/>
                  </a:lnTo>
                  <a:lnTo>
                    <a:pt x="201805" y="79365"/>
                  </a:lnTo>
                  <a:lnTo>
                    <a:pt x="209954" y="65159"/>
                  </a:lnTo>
                  <a:lnTo>
                    <a:pt x="217363" y="48083"/>
                  </a:lnTo>
                  <a:lnTo>
                    <a:pt x="220242" y="43848"/>
                  </a:lnTo>
                  <a:lnTo>
                    <a:pt x="220617" y="30676"/>
                  </a:lnTo>
                  <a:lnTo>
                    <a:pt x="219235" y="22719"/>
                  </a:lnTo>
                  <a:lnTo>
                    <a:pt x="215140" y="16356"/>
                  </a:lnTo>
                  <a:lnTo>
                    <a:pt x="202122" y="6463"/>
                  </a:lnTo>
                  <a:lnTo>
                    <a:pt x="181998" y="0"/>
                  </a:lnTo>
                  <a:lnTo>
                    <a:pt x="166225" y="4133"/>
                  </a:lnTo>
                  <a:lnTo>
                    <a:pt x="120876" y="30990"/>
                  </a:lnTo>
                  <a:lnTo>
                    <a:pt x="73552" y="74155"/>
                  </a:lnTo>
                  <a:lnTo>
                    <a:pt x="28788" y="121193"/>
                  </a:lnTo>
                  <a:lnTo>
                    <a:pt x="6185" y="159222"/>
                  </a:lnTo>
                  <a:lnTo>
                    <a:pt x="0" y="197897"/>
                  </a:lnTo>
                  <a:lnTo>
                    <a:pt x="4199" y="219087"/>
                  </a:lnTo>
                  <a:lnTo>
                    <a:pt x="8282" y="227701"/>
                  </a:lnTo>
                  <a:lnTo>
                    <a:pt x="24107" y="242917"/>
                  </a:lnTo>
                  <a:lnTo>
                    <a:pt x="64072" y="26397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6" name="SMARTInkShape-1270"/>
            <p:cNvSpPr/>
            <p:nvPr>
              <p:custDataLst>
                <p:tags r:id="rId86"/>
              </p:custDataLst>
            </p:nvPr>
          </p:nvSpPr>
          <p:spPr>
            <a:xfrm>
              <a:off x="10592784" y="990992"/>
              <a:ext cx="46642" cy="399659"/>
            </a:xfrm>
            <a:custGeom>
              <a:avLst/>
              <a:gdLst/>
              <a:ahLst/>
              <a:cxnLst/>
              <a:rect l="0" t="0" r="0" b="0"/>
              <a:pathLst>
                <a:path w="46642" h="399659">
                  <a:moveTo>
                    <a:pt x="37116" y="9133"/>
                  </a:moveTo>
                  <a:lnTo>
                    <a:pt x="37116" y="9133"/>
                  </a:lnTo>
                  <a:lnTo>
                    <a:pt x="32059" y="9133"/>
                  </a:lnTo>
                  <a:lnTo>
                    <a:pt x="30570" y="8075"/>
                  </a:lnTo>
                  <a:lnTo>
                    <a:pt x="29577" y="6311"/>
                  </a:lnTo>
                  <a:lnTo>
                    <a:pt x="28914" y="4077"/>
                  </a:lnTo>
                  <a:lnTo>
                    <a:pt x="27416" y="2587"/>
                  </a:lnTo>
                  <a:lnTo>
                    <a:pt x="22928" y="932"/>
                  </a:lnTo>
                  <a:lnTo>
                    <a:pt x="14450" y="0"/>
                  </a:lnTo>
                  <a:lnTo>
                    <a:pt x="12480" y="4103"/>
                  </a:lnTo>
                  <a:lnTo>
                    <a:pt x="4003" y="47616"/>
                  </a:lnTo>
                  <a:lnTo>
                    <a:pt x="1233" y="80564"/>
                  </a:lnTo>
                  <a:lnTo>
                    <a:pt x="0" y="119197"/>
                  </a:lnTo>
                  <a:lnTo>
                    <a:pt x="367" y="165805"/>
                  </a:lnTo>
                  <a:lnTo>
                    <a:pt x="5648" y="212658"/>
                  </a:lnTo>
                  <a:lnTo>
                    <a:pt x="8743" y="258996"/>
                  </a:lnTo>
                  <a:lnTo>
                    <a:pt x="15892" y="300007"/>
                  </a:lnTo>
                  <a:lnTo>
                    <a:pt x="24712" y="337911"/>
                  </a:lnTo>
                  <a:lnTo>
                    <a:pt x="46641" y="39965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7" name="SMARTInkShape-1271"/>
            <p:cNvSpPr/>
            <p:nvPr>
              <p:custDataLst>
                <p:tags r:id="rId87"/>
              </p:custDataLst>
            </p:nvPr>
          </p:nvSpPr>
          <p:spPr>
            <a:xfrm>
              <a:off x="10432331" y="1164699"/>
              <a:ext cx="197570" cy="232229"/>
            </a:xfrm>
            <a:custGeom>
              <a:avLst/>
              <a:gdLst/>
              <a:ahLst/>
              <a:cxnLst/>
              <a:rect l="0" t="0" r="0" b="0"/>
              <a:pathLst>
                <a:path w="197570" h="232229">
                  <a:moveTo>
                    <a:pt x="197569" y="64026"/>
                  </a:moveTo>
                  <a:lnTo>
                    <a:pt x="197569" y="64026"/>
                  </a:lnTo>
                  <a:lnTo>
                    <a:pt x="192512" y="58970"/>
                  </a:lnTo>
                  <a:lnTo>
                    <a:pt x="190030" y="53665"/>
                  </a:lnTo>
                  <a:lnTo>
                    <a:pt x="183103" y="18970"/>
                  </a:lnTo>
                  <a:lnTo>
                    <a:pt x="174912" y="9429"/>
                  </a:lnTo>
                  <a:lnTo>
                    <a:pt x="169764" y="5403"/>
                  </a:lnTo>
                  <a:lnTo>
                    <a:pt x="155578" y="930"/>
                  </a:lnTo>
                  <a:lnTo>
                    <a:pt x="137631" y="0"/>
                  </a:lnTo>
                  <a:lnTo>
                    <a:pt x="104786" y="6485"/>
                  </a:lnTo>
                  <a:lnTo>
                    <a:pt x="75533" y="21342"/>
                  </a:lnTo>
                  <a:lnTo>
                    <a:pt x="52989" y="40207"/>
                  </a:lnTo>
                  <a:lnTo>
                    <a:pt x="32905" y="67552"/>
                  </a:lnTo>
                  <a:lnTo>
                    <a:pt x="14607" y="106111"/>
                  </a:lnTo>
                  <a:lnTo>
                    <a:pt x="3071" y="140701"/>
                  </a:lnTo>
                  <a:lnTo>
                    <a:pt x="0" y="168659"/>
                  </a:lnTo>
                  <a:lnTo>
                    <a:pt x="4280" y="193080"/>
                  </a:lnTo>
                  <a:lnTo>
                    <a:pt x="13238" y="212400"/>
                  </a:lnTo>
                  <a:lnTo>
                    <a:pt x="24275" y="224514"/>
                  </a:lnTo>
                  <a:lnTo>
                    <a:pt x="41879" y="230604"/>
                  </a:lnTo>
                  <a:lnTo>
                    <a:pt x="52501" y="232228"/>
                  </a:lnTo>
                  <a:lnTo>
                    <a:pt x="92732" y="224401"/>
                  </a:lnTo>
                  <a:lnTo>
                    <a:pt x="122997" y="208676"/>
                  </a:lnTo>
                  <a:lnTo>
                    <a:pt x="135498" y="193931"/>
                  </a:lnTo>
                  <a:lnTo>
                    <a:pt x="163250" y="149297"/>
                  </a:lnTo>
                  <a:lnTo>
                    <a:pt x="197569" y="7355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8" name="SMARTInkShape-1272"/>
            <p:cNvSpPr/>
            <p:nvPr>
              <p:custDataLst>
                <p:tags r:id="rId88"/>
              </p:custDataLst>
            </p:nvPr>
          </p:nvSpPr>
          <p:spPr>
            <a:xfrm>
              <a:off x="10410825" y="105727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9" name="SMARTInkShape-1273"/>
            <p:cNvSpPr/>
            <p:nvPr>
              <p:custDataLst>
                <p:tags r:id="rId89"/>
              </p:custDataLst>
            </p:nvPr>
          </p:nvSpPr>
          <p:spPr>
            <a:xfrm>
              <a:off x="10450248" y="1171575"/>
              <a:ext cx="17728" cy="219076"/>
            </a:xfrm>
            <a:custGeom>
              <a:avLst/>
              <a:gdLst/>
              <a:ahLst/>
              <a:cxnLst/>
              <a:rect l="0" t="0" r="0" b="0"/>
              <a:pathLst>
                <a:path w="17728" h="219076">
                  <a:moveTo>
                    <a:pt x="8202" y="0"/>
                  </a:moveTo>
                  <a:lnTo>
                    <a:pt x="8202" y="0"/>
                  </a:lnTo>
                  <a:lnTo>
                    <a:pt x="3145" y="5056"/>
                  </a:lnTo>
                  <a:lnTo>
                    <a:pt x="0" y="28427"/>
                  </a:lnTo>
                  <a:lnTo>
                    <a:pt x="5484" y="67704"/>
                  </a:lnTo>
                  <a:lnTo>
                    <a:pt x="7666" y="115130"/>
                  </a:lnTo>
                  <a:lnTo>
                    <a:pt x="10865" y="152646"/>
                  </a:lnTo>
                  <a:lnTo>
                    <a:pt x="17727" y="2190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1" name="SMARTInkShape-Group187"/>
          <p:cNvGrpSpPr/>
          <p:nvPr/>
        </p:nvGrpSpPr>
        <p:grpSpPr>
          <a:xfrm>
            <a:off x="6797971" y="4800600"/>
            <a:ext cx="1517355" cy="419101"/>
            <a:chOff x="6797971" y="4800600"/>
            <a:chExt cx="1517355" cy="419101"/>
          </a:xfrm>
        </p:grpSpPr>
        <p:sp>
          <p:nvSpPr>
            <p:cNvPr id="571" name="SMARTInkShape-1274"/>
            <p:cNvSpPr/>
            <p:nvPr>
              <p:custDataLst>
                <p:tags r:id="rId72"/>
              </p:custDataLst>
            </p:nvPr>
          </p:nvSpPr>
          <p:spPr>
            <a:xfrm>
              <a:off x="7335476" y="4956973"/>
              <a:ext cx="122600" cy="196053"/>
            </a:xfrm>
            <a:custGeom>
              <a:avLst/>
              <a:gdLst/>
              <a:ahLst/>
              <a:cxnLst/>
              <a:rect l="0" t="0" r="0" b="0"/>
              <a:pathLst>
                <a:path w="122600" h="196053">
                  <a:moveTo>
                    <a:pt x="0" y="191438"/>
                  </a:moveTo>
                  <a:lnTo>
                    <a:pt x="0" y="191438"/>
                  </a:lnTo>
                  <a:lnTo>
                    <a:pt x="5614" y="167093"/>
                  </a:lnTo>
                  <a:lnTo>
                    <a:pt x="12825" y="124245"/>
                  </a:lnTo>
                  <a:lnTo>
                    <a:pt x="16343" y="87522"/>
                  </a:lnTo>
                  <a:lnTo>
                    <a:pt x="31682" y="45850"/>
                  </a:lnTo>
                  <a:lnTo>
                    <a:pt x="49309" y="9435"/>
                  </a:lnTo>
                  <a:lnTo>
                    <a:pt x="54688" y="4965"/>
                  </a:lnTo>
                  <a:lnTo>
                    <a:pt x="69133" y="0"/>
                  </a:lnTo>
                  <a:lnTo>
                    <a:pt x="76372" y="1851"/>
                  </a:lnTo>
                  <a:lnTo>
                    <a:pt x="90059" y="12374"/>
                  </a:lnTo>
                  <a:lnTo>
                    <a:pt x="104608" y="36149"/>
                  </a:lnTo>
                  <a:lnTo>
                    <a:pt x="110566" y="63301"/>
                  </a:lnTo>
                  <a:lnTo>
                    <a:pt x="112579" y="110641"/>
                  </a:lnTo>
                  <a:lnTo>
                    <a:pt x="113986" y="156634"/>
                  </a:lnTo>
                  <a:lnTo>
                    <a:pt x="122599" y="19605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2" name="SMARTInkShape-1275"/>
            <p:cNvSpPr/>
            <p:nvPr>
              <p:custDataLst>
                <p:tags r:id="rId73"/>
              </p:custDataLst>
            </p:nvPr>
          </p:nvSpPr>
          <p:spPr>
            <a:xfrm>
              <a:off x="7190893" y="4971085"/>
              <a:ext cx="123658" cy="168178"/>
            </a:xfrm>
            <a:custGeom>
              <a:avLst/>
              <a:gdLst/>
              <a:ahLst/>
              <a:cxnLst/>
              <a:rect l="0" t="0" r="0" b="0"/>
              <a:pathLst>
                <a:path w="123658" h="168178">
                  <a:moveTo>
                    <a:pt x="0" y="132702"/>
                  </a:moveTo>
                  <a:lnTo>
                    <a:pt x="0" y="132702"/>
                  </a:lnTo>
                  <a:lnTo>
                    <a:pt x="317" y="102304"/>
                  </a:lnTo>
                  <a:lnTo>
                    <a:pt x="5489" y="64387"/>
                  </a:lnTo>
                  <a:lnTo>
                    <a:pt x="19773" y="21678"/>
                  </a:lnTo>
                  <a:lnTo>
                    <a:pt x="27048" y="9112"/>
                  </a:lnTo>
                  <a:lnTo>
                    <a:pt x="37336" y="0"/>
                  </a:lnTo>
                  <a:lnTo>
                    <a:pt x="44101" y="322"/>
                  </a:lnTo>
                  <a:lnTo>
                    <a:pt x="60085" y="9146"/>
                  </a:lnTo>
                  <a:lnTo>
                    <a:pt x="76821" y="26908"/>
                  </a:lnTo>
                  <a:lnTo>
                    <a:pt x="93539" y="65802"/>
                  </a:lnTo>
                  <a:lnTo>
                    <a:pt x="109488" y="113020"/>
                  </a:lnTo>
                  <a:lnTo>
                    <a:pt x="119380" y="155744"/>
                  </a:lnTo>
                  <a:lnTo>
                    <a:pt x="123657" y="16817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3" name="SMARTInkShape-1276"/>
            <p:cNvSpPr/>
            <p:nvPr>
              <p:custDataLst>
                <p:tags r:id="rId74"/>
              </p:custDataLst>
            </p:nvPr>
          </p:nvSpPr>
          <p:spPr>
            <a:xfrm>
              <a:off x="6950295" y="4945819"/>
              <a:ext cx="86239" cy="168976"/>
            </a:xfrm>
            <a:custGeom>
              <a:avLst/>
              <a:gdLst/>
              <a:ahLst/>
              <a:cxnLst/>
              <a:rect l="0" t="0" r="0" b="0"/>
              <a:pathLst>
                <a:path w="86239" h="168976">
                  <a:moveTo>
                    <a:pt x="0" y="168975"/>
                  </a:moveTo>
                  <a:lnTo>
                    <a:pt x="0" y="168975"/>
                  </a:lnTo>
                  <a:lnTo>
                    <a:pt x="673" y="168000"/>
                  </a:lnTo>
                  <a:lnTo>
                    <a:pt x="21329" y="130678"/>
                  </a:lnTo>
                  <a:lnTo>
                    <a:pt x="47272" y="85198"/>
                  </a:lnTo>
                  <a:lnTo>
                    <a:pt x="71721" y="45640"/>
                  </a:lnTo>
                  <a:lnTo>
                    <a:pt x="85017" y="10075"/>
                  </a:lnTo>
                  <a:lnTo>
                    <a:pt x="86238" y="2760"/>
                  </a:lnTo>
                  <a:lnTo>
                    <a:pt x="85993" y="0"/>
                  </a:lnTo>
                  <a:lnTo>
                    <a:pt x="84772" y="277"/>
                  </a:lnTo>
                  <a:lnTo>
                    <a:pt x="82901" y="2578"/>
                  </a:lnTo>
                  <a:lnTo>
                    <a:pt x="71770" y="47010"/>
                  </a:lnTo>
                  <a:lnTo>
                    <a:pt x="59900" y="89367"/>
                  </a:lnTo>
                  <a:lnTo>
                    <a:pt x="53341" y="129957"/>
                  </a:lnTo>
                  <a:lnTo>
                    <a:pt x="51947" y="15782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4" name="SMARTInkShape-1277"/>
            <p:cNvSpPr/>
            <p:nvPr>
              <p:custDataLst>
                <p:tags r:id="rId75"/>
              </p:custDataLst>
            </p:nvPr>
          </p:nvSpPr>
          <p:spPr>
            <a:xfrm>
              <a:off x="8048625" y="4953000"/>
              <a:ext cx="266701" cy="28576"/>
            </a:xfrm>
            <a:custGeom>
              <a:avLst/>
              <a:gdLst/>
              <a:ahLst/>
              <a:cxnLst/>
              <a:rect l="0" t="0" r="0" b="0"/>
              <a:pathLst>
                <a:path w="266701" h="28576">
                  <a:moveTo>
                    <a:pt x="0" y="28575"/>
                  </a:moveTo>
                  <a:lnTo>
                    <a:pt x="0" y="28575"/>
                  </a:lnTo>
                  <a:lnTo>
                    <a:pt x="31084" y="25753"/>
                  </a:lnTo>
                  <a:lnTo>
                    <a:pt x="72227" y="20374"/>
                  </a:lnTo>
                  <a:lnTo>
                    <a:pt x="113711" y="14386"/>
                  </a:lnTo>
                  <a:lnTo>
                    <a:pt x="159517" y="10965"/>
                  </a:lnTo>
                  <a:lnTo>
                    <a:pt x="26670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5" name="SMARTInkShape-1278"/>
            <p:cNvSpPr/>
            <p:nvPr>
              <p:custDataLst>
                <p:tags r:id="rId76"/>
              </p:custDataLst>
            </p:nvPr>
          </p:nvSpPr>
          <p:spPr>
            <a:xfrm>
              <a:off x="8162925" y="4800600"/>
              <a:ext cx="57151" cy="352426"/>
            </a:xfrm>
            <a:custGeom>
              <a:avLst/>
              <a:gdLst/>
              <a:ahLst/>
              <a:cxnLst/>
              <a:rect l="0" t="0" r="0" b="0"/>
              <a:pathLst>
                <a:path w="57151" h="352426">
                  <a:moveTo>
                    <a:pt x="0" y="0"/>
                  </a:moveTo>
                  <a:lnTo>
                    <a:pt x="0" y="0"/>
                  </a:lnTo>
                  <a:lnTo>
                    <a:pt x="2822" y="47559"/>
                  </a:lnTo>
                  <a:lnTo>
                    <a:pt x="8201" y="90769"/>
                  </a:lnTo>
                  <a:lnTo>
                    <a:pt x="14189" y="127554"/>
                  </a:lnTo>
                  <a:lnTo>
                    <a:pt x="22667" y="170321"/>
                  </a:lnTo>
                  <a:lnTo>
                    <a:pt x="26825" y="216506"/>
                  </a:lnTo>
                  <a:lnTo>
                    <a:pt x="38169" y="263704"/>
                  </a:lnTo>
                  <a:lnTo>
                    <a:pt x="57150" y="3524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6" name="SMARTInkShape-1279"/>
            <p:cNvSpPr/>
            <p:nvPr>
              <p:custDataLst>
                <p:tags r:id="rId77"/>
              </p:custDataLst>
            </p:nvPr>
          </p:nvSpPr>
          <p:spPr>
            <a:xfrm>
              <a:off x="7915391" y="4908455"/>
              <a:ext cx="179750" cy="311246"/>
            </a:xfrm>
            <a:custGeom>
              <a:avLst/>
              <a:gdLst/>
              <a:ahLst/>
              <a:cxnLst/>
              <a:rect l="0" t="0" r="0" b="0"/>
              <a:pathLst>
                <a:path w="179750" h="311246">
                  <a:moveTo>
                    <a:pt x="37984" y="54070"/>
                  </a:moveTo>
                  <a:lnTo>
                    <a:pt x="37984" y="54070"/>
                  </a:lnTo>
                  <a:lnTo>
                    <a:pt x="32928" y="59127"/>
                  </a:lnTo>
                  <a:lnTo>
                    <a:pt x="30445" y="64431"/>
                  </a:lnTo>
                  <a:lnTo>
                    <a:pt x="23795" y="101743"/>
                  </a:lnTo>
                  <a:lnTo>
                    <a:pt x="13348" y="148506"/>
                  </a:lnTo>
                  <a:lnTo>
                    <a:pt x="10576" y="186003"/>
                  </a:lnTo>
                  <a:lnTo>
                    <a:pt x="9755" y="225923"/>
                  </a:lnTo>
                  <a:lnTo>
                    <a:pt x="9429" y="257070"/>
                  </a:lnTo>
                  <a:lnTo>
                    <a:pt x="9422" y="256079"/>
                  </a:lnTo>
                  <a:lnTo>
                    <a:pt x="1210" y="209440"/>
                  </a:lnTo>
                  <a:lnTo>
                    <a:pt x="277" y="173719"/>
                  </a:lnTo>
                  <a:lnTo>
                    <a:pt x="0" y="136323"/>
                  </a:lnTo>
                  <a:lnTo>
                    <a:pt x="4975" y="93376"/>
                  </a:lnTo>
                  <a:lnTo>
                    <a:pt x="23741" y="46665"/>
                  </a:lnTo>
                  <a:lnTo>
                    <a:pt x="41643" y="18715"/>
                  </a:lnTo>
                  <a:lnTo>
                    <a:pt x="54074" y="7312"/>
                  </a:lnTo>
                  <a:lnTo>
                    <a:pt x="75121" y="1539"/>
                  </a:lnTo>
                  <a:lnTo>
                    <a:pt x="88142" y="0"/>
                  </a:lnTo>
                  <a:lnTo>
                    <a:pt x="116721" y="9577"/>
                  </a:lnTo>
                  <a:lnTo>
                    <a:pt x="142828" y="26887"/>
                  </a:lnTo>
                  <a:lnTo>
                    <a:pt x="163476" y="54483"/>
                  </a:lnTo>
                  <a:lnTo>
                    <a:pt x="175238" y="83826"/>
                  </a:lnTo>
                  <a:lnTo>
                    <a:pt x="179749" y="131130"/>
                  </a:lnTo>
                  <a:lnTo>
                    <a:pt x="177708" y="168625"/>
                  </a:lnTo>
                  <a:lnTo>
                    <a:pt x="173223" y="206546"/>
                  </a:lnTo>
                  <a:lnTo>
                    <a:pt x="166651" y="252228"/>
                  </a:lnTo>
                  <a:lnTo>
                    <a:pt x="161809" y="31124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7" name="SMARTInkShape-1280"/>
            <p:cNvSpPr/>
            <p:nvPr>
              <p:custDataLst>
                <p:tags r:id="rId78"/>
              </p:custDataLst>
            </p:nvPr>
          </p:nvSpPr>
          <p:spPr>
            <a:xfrm>
              <a:off x="7706087" y="4886325"/>
              <a:ext cx="161564" cy="287266"/>
            </a:xfrm>
            <a:custGeom>
              <a:avLst/>
              <a:gdLst/>
              <a:ahLst/>
              <a:cxnLst/>
              <a:rect l="0" t="0" r="0" b="0"/>
              <a:pathLst>
                <a:path w="161564" h="287266">
                  <a:moveTo>
                    <a:pt x="28213" y="0"/>
                  </a:moveTo>
                  <a:lnTo>
                    <a:pt x="28213" y="0"/>
                  </a:lnTo>
                  <a:lnTo>
                    <a:pt x="23157" y="0"/>
                  </a:lnTo>
                  <a:lnTo>
                    <a:pt x="17852" y="8467"/>
                  </a:lnTo>
                  <a:lnTo>
                    <a:pt x="8915" y="42373"/>
                  </a:lnTo>
                  <a:lnTo>
                    <a:pt x="3762" y="75983"/>
                  </a:lnTo>
                  <a:lnTo>
                    <a:pt x="860" y="118704"/>
                  </a:lnTo>
                  <a:lnTo>
                    <a:pt x="0" y="158173"/>
                  </a:lnTo>
                  <a:lnTo>
                    <a:pt x="804" y="195621"/>
                  </a:lnTo>
                  <a:lnTo>
                    <a:pt x="7199" y="237255"/>
                  </a:lnTo>
                  <a:lnTo>
                    <a:pt x="11403" y="263620"/>
                  </a:lnTo>
                  <a:lnTo>
                    <a:pt x="13831" y="270997"/>
                  </a:lnTo>
                  <a:lnTo>
                    <a:pt x="19684" y="276973"/>
                  </a:lnTo>
                  <a:lnTo>
                    <a:pt x="37474" y="286435"/>
                  </a:lnTo>
                  <a:lnTo>
                    <a:pt x="47088" y="287265"/>
                  </a:lnTo>
                  <a:lnTo>
                    <a:pt x="66235" y="282543"/>
                  </a:lnTo>
                  <a:lnTo>
                    <a:pt x="89808" y="267984"/>
                  </a:lnTo>
                  <a:lnTo>
                    <a:pt x="100745" y="253512"/>
                  </a:lnTo>
                  <a:lnTo>
                    <a:pt x="121445" y="213295"/>
                  </a:lnTo>
                  <a:lnTo>
                    <a:pt x="134624" y="177028"/>
                  </a:lnTo>
                  <a:lnTo>
                    <a:pt x="145232" y="139471"/>
                  </a:lnTo>
                  <a:lnTo>
                    <a:pt x="155078" y="101532"/>
                  </a:lnTo>
                  <a:lnTo>
                    <a:pt x="160710" y="58813"/>
                  </a:lnTo>
                  <a:lnTo>
                    <a:pt x="160125" y="45189"/>
                  </a:lnTo>
                  <a:lnTo>
                    <a:pt x="154904" y="28794"/>
                  </a:lnTo>
                  <a:lnTo>
                    <a:pt x="153949" y="27663"/>
                  </a:lnTo>
                  <a:lnTo>
                    <a:pt x="153312" y="27967"/>
                  </a:lnTo>
                  <a:lnTo>
                    <a:pt x="152150" y="75263"/>
                  </a:lnTo>
                  <a:lnTo>
                    <a:pt x="152071" y="116256"/>
                  </a:lnTo>
                  <a:lnTo>
                    <a:pt x="152048" y="155214"/>
                  </a:lnTo>
                  <a:lnTo>
                    <a:pt x="158586" y="198699"/>
                  </a:lnTo>
                  <a:lnTo>
                    <a:pt x="161563" y="2476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8" name="SMARTInkShape-1281"/>
            <p:cNvSpPr/>
            <p:nvPr>
              <p:custDataLst>
                <p:tags r:id="rId79"/>
              </p:custDataLst>
            </p:nvPr>
          </p:nvSpPr>
          <p:spPr>
            <a:xfrm>
              <a:off x="7477125" y="4895108"/>
              <a:ext cx="198074" cy="282794"/>
            </a:xfrm>
            <a:custGeom>
              <a:avLst/>
              <a:gdLst/>
              <a:ahLst/>
              <a:cxnLst/>
              <a:rect l="0" t="0" r="0" b="0"/>
              <a:pathLst>
                <a:path w="198074" h="282794">
                  <a:moveTo>
                    <a:pt x="76200" y="38842"/>
                  </a:moveTo>
                  <a:lnTo>
                    <a:pt x="76200" y="38842"/>
                  </a:lnTo>
                  <a:lnTo>
                    <a:pt x="76200" y="43899"/>
                  </a:lnTo>
                  <a:lnTo>
                    <a:pt x="73378" y="49203"/>
                  </a:lnTo>
                  <a:lnTo>
                    <a:pt x="68596" y="57205"/>
                  </a:lnTo>
                  <a:lnTo>
                    <a:pt x="53810" y="97156"/>
                  </a:lnTo>
                  <a:lnTo>
                    <a:pt x="45617" y="143770"/>
                  </a:lnTo>
                  <a:lnTo>
                    <a:pt x="42500" y="163794"/>
                  </a:lnTo>
                  <a:lnTo>
                    <a:pt x="46299" y="205497"/>
                  </a:lnTo>
                  <a:lnTo>
                    <a:pt x="49152" y="224036"/>
                  </a:lnTo>
                  <a:lnTo>
                    <a:pt x="57476" y="249914"/>
                  </a:lnTo>
                  <a:lnTo>
                    <a:pt x="71053" y="267766"/>
                  </a:lnTo>
                  <a:lnTo>
                    <a:pt x="86613" y="278169"/>
                  </a:lnTo>
                  <a:lnTo>
                    <a:pt x="100583" y="282793"/>
                  </a:lnTo>
                  <a:lnTo>
                    <a:pt x="119493" y="276382"/>
                  </a:lnTo>
                  <a:lnTo>
                    <a:pt x="139891" y="262948"/>
                  </a:lnTo>
                  <a:lnTo>
                    <a:pt x="162216" y="237536"/>
                  </a:lnTo>
                  <a:lnTo>
                    <a:pt x="179778" y="197682"/>
                  </a:lnTo>
                  <a:lnTo>
                    <a:pt x="193439" y="154414"/>
                  </a:lnTo>
                  <a:lnTo>
                    <a:pt x="198073" y="119887"/>
                  </a:lnTo>
                  <a:lnTo>
                    <a:pt x="194390" y="82846"/>
                  </a:lnTo>
                  <a:lnTo>
                    <a:pt x="186596" y="50117"/>
                  </a:lnTo>
                  <a:lnTo>
                    <a:pt x="175006" y="32917"/>
                  </a:lnTo>
                  <a:lnTo>
                    <a:pt x="167471" y="25367"/>
                  </a:lnTo>
                  <a:lnTo>
                    <a:pt x="126526" y="4628"/>
                  </a:lnTo>
                  <a:lnTo>
                    <a:pt x="100685" y="0"/>
                  </a:lnTo>
                  <a:lnTo>
                    <a:pt x="71107" y="3344"/>
                  </a:lnTo>
                  <a:lnTo>
                    <a:pt x="46117" y="13860"/>
                  </a:lnTo>
                  <a:lnTo>
                    <a:pt x="37094" y="19012"/>
                  </a:lnTo>
                  <a:lnTo>
                    <a:pt x="0" y="6741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9" name="SMARTInkShape-1282"/>
            <p:cNvSpPr/>
            <p:nvPr>
              <p:custDataLst>
                <p:tags r:id="rId80"/>
              </p:custDataLst>
            </p:nvPr>
          </p:nvSpPr>
          <p:spPr>
            <a:xfrm>
              <a:off x="7143750" y="5000625"/>
              <a:ext cx="1" cy="97238"/>
            </a:xfrm>
            <a:custGeom>
              <a:avLst/>
              <a:gdLst/>
              <a:ahLst/>
              <a:cxnLst/>
              <a:rect l="0" t="0" r="0" b="0"/>
              <a:pathLst>
                <a:path w="1" h="97238">
                  <a:moveTo>
                    <a:pt x="0" y="0"/>
                  </a:moveTo>
                  <a:lnTo>
                    <a:pt x="0" y="0"/>
                  </a:lnTo>
                  <a:lnTo>
                    <a:pt x="0" y="41684"/>
                  </a:lnTo>
                  <a:lnTo>
                    <a:pt x="0" y="85610"/>
                  </a:lnTo>
                  <a:lnTo>
                    <a:pt x="0" y="9723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0" name="SMARTInkShape-1283"/>
            <p:cNvSpPr/>
            <p:nvPr>
              <p:custDataLst>
                <p:tags r:id="rId81"/>
              </p:custDataLst>
            </p:nvPr>
          </p:nvSpPr>
          <p:spPr>
            <a:xfrm>
              <a:off x="6797971" y="4906730"/>
              <a:ext cx="279105" cy="270340"/>
            </a:xfrm>
            <a:custGeom>
              <a:avLst/>
              <a:gdLst/>
              <a:ahLst/>
              <a:cxnLst/>
              <a:rect l="0" t="0" r="0" b="0"/>
              <a:pathLst>
                <a:path w="279105" h="270340">
                  <a:moveTo>
                    <a:pt x="279104" y="122470"/>
                  </a:moveTo>
                  <a:lnTo>
                    <a:pt x="279104" y="122470"/>
                  </a:lnTo>
                  <a:lnTo>
                    <a:pt x="278046" y="106203"/>
                  </a:lnTo>
                  <a:lnTo>
                    <a:pt x="265847" y="69488"/>
                  </a:lnTo>
                  <a:lnTo>
                    <a:pt x="239444" y="30200"/>
                  </a:lnTo>
                  <a:lnTo>
                    <a:pt x="225847" y="14080"/>
                  </a:lnTo>
                  <a:lnTo>
                    <a:pt x="209925" y="5505"/>
                  </a:lnTo>
                  <a:lnTo>
                    <a:pt x="173834" y="0"/>
                  </a:lnTo>
                  <a:lnTo>
                    <a:pt x="145607" y="4103"/>
                  </a:lnTo>
                  <a:lnTo>
                    <a:pt x="117136" y="17078"/>
                  </a:lnTo>
                  <a:lnTo>
                    <a:pt x="88592" y="39384"/>
                  </a:lnTo>
                  <a:lnTo>
                    <a:pt x="57047" y="82971"/>
                  </a:lnTo>
                  <a:lnTo>
                    <a:pt x="32687" y="121938"/>
                  </a:lnTo>
                  <a:lnTo>
                    <a:pt x="22124" y="155042"/>
                  </a:lnTo>
                  <a:lnTo>
                    <a:pt x="10228" y="199266"/>
                  </a:lnTo>
                  <a:lnTo>
                    <a:pt x="0" y="239181"/>
                  </a:lnTo>
                  <a:lnTo>
                    <a:pt x="884" y="27033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7" name="SMARTInkShape-Group188"/>
          <p:cNvGrpSpPr/>
          <p:nvPr/>
        </p:nvGrpSpPr>
        <p:grpSpPr>
          <a:xfrm>
            <a:off x="8620125" y="4764725"/>
            <a:ext cx="2524126" cy="540701"/>
            <a:chOff x="8620125" y="4764725"/>
            <a:chExt cx="2524126" cy="540701"/>
          </a:xfrm>
        </p:grpSpPr>
        <p:sp>
          <p:nvSpPr>
            <p:cNvPr id="582" name="SMARTInkShape-1284"/>
            <p:cNvSpPr/>
            <p:nvPr>
              <p:custDataLst>
                <p:tags r:id="rId57"/>
              </p:custDataLst>
            </p:nvPr>
          </p:nvSpPr>
          <p:spPr>
            <a:xfrm>
              <a:off x="8620125" y="4946282"/>
              <a:ext cx="235655" cy="184214"/>
            </a:xfrm>
            <a:custGeom>
              <a:avLst/>
              <a:gdLst/>
              <a:ahLst/>
              <a:cxnLst/>
              <a:rect l="0" t="0" r="0" b="0"/>
              <a:pathLst>
                <a:path w="235655" h="184214">
                  <a:moveTo>
                    <a:pt x="186361" y="184213"/>
                  </a:moveTo>
                  <a:lnTo>
                    <a:pt x="186361" y="184213"/>
                  </a:lnTo>
                  <a:lnTo>
                    <a:pt x="215532" y="166605"/>
                  </a:lnTo>
                  <a:lnTo>
                    <a:pt x="225614" y="153979"/>
                  </a:lnTo>
                  <a:lnTo>
                    <a:pt x="229784" y="146167"/>
                  </a:lnTo>
                  <a:lnTo>
                    <a:pt x="235654" y="109890"/>
                  </a:lnTo>
                  <a:lnTo>
                    <a:pt x="231383" y="86439"/>
                  </a:lnTo>
                  <a:lnTo>
                    <a:pt x="221370" y="65433"/>
                  </a:lnTo>
                  <a:lnTo>
                    <a:pt x="189071" y="28900"/>
                  </a:lnTo>
                  <a:lnTo>
                    <a:pt x="161503" y="10468"/>
                  </a:lnTo>
                  <a:lnTo>
                    <a:pt x="141629" y="3093"/>
                  </a:lnTo>
                  <a:lnTo>
                    <a:pt x="104523" y="0"/>
                  </a:lnTo>
                  <a:lnTo>
                    <a:pt x="58486" y="6374"/>
                  </a:lnTo>
                  <a:lnTo>
                    <a:pt x="37988" y="15737"/>
                  </a:lnTo>
                  <a:lnTo>
                    <a:pt x="21823" y="32599"/>
                  </a:lnTo>
                  <a:lnTo>
                    <a:pt x="0" y="7339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3" name="SMARTInkShape-1285"/>
            <p:cNvSpPr/>
            <p:nvPr>
              <p:custDataLst>
                <p:tags r:id="rId58"/>
              </p:custDataLst>
            </p:nvPr>
          </p:nvSpPr>
          <p:spPr>
            <a:xfrm>
              <a:off x="10963667" y="4924425"/>
              <a:ext cx="180584" cy="219076"/>
            </a:xfrm>
            <a:custGeom>
              <a:avLst/>
              <a:gdLst/>
              <a:ahLst/>
              <a:cxnLst/>
              <a:rect l="0" t="0" r="0" b="0"/>
              <a:pathLst>
                <a:path w="180584" h="219076">
                  <a:moveTo>
                    <a:pt x="9133" y="0"/>
                  </a:moveTo>
                  <a:lnTo>
                    <a:pt x="9133" y="0"/>
                  </a:lnTo>
                  <a:lnTo>
                    <a:pt x="4076" y="0"/>
                  </a:lnTo>
                  <a:lnTo>
                    <a:pt x="2587" y="1058"/>
                  </a:lnTo>
                  <a:lnTo>
                    <a:pt x="1594" y="2822"/>
                  </a:lnTo>
                  <a:lnTo>
                    <a:pt x="0" y="13257"/>
                  </a:lnTo>
                  <a:lnTo>
                    <a:pt x="7843" y="53257"/>
                  </a:lnTo>
                  <a:lnTo>
                    <a:pt x="15424" y="93383"/>
                  </a:lnTo>
                  <a:lnTo>
                    <a:pt x="18019" y="135803"/>
                  </a:lnTo>
                  <a:lnTo>
                    <a:pt x="18655" y="180676"/>
                  </a:lnTo>
                  <a:lnTo>
                    <a:pt x="18658" y="136227"/>
                  </a:lnTo>
                  <a:lnTo>
                    <a:pt x="23715" y="98406"/>
                  </a:lnTo>
                  <a:lnTo>
                    <a:pt x="36972" y="62553"/>
                  </a:lnTo>
                  <a:lnTo>
                    <a:pt x="53961" y="46146"/>
                  </a:lnTo>
                  <a:lnTo>
                    <a:pt x="84192" y="26989"/>
                  </a:lnTo>
                  <a:lnTo>
                    <a:pt x="90923" y="26460"/>
                  </a:lnTo>
                  <a:lnTo>
                    <a:pt x="106868" y="31516"/>
                  </a:lnTo>
                  <a:lnTo>
                    <a:pt x="128639" y="46262"/>
                  </a:lnTo>
                  <a:lnTo>
                    <a:pt x="143438" y="64037"/>
                  </a:lnTo>
                  <a:lnTo>
                    <a:pt x="157919" y="110761"/>
                  </a:lnTo>
                  <a:lnTo>
                    <a:pt x="168149" y="156208"/>
                  </a:lnTo>
                  <a:lnTo>
                    <a:pt x="173018" y="179281"/>
                  </a:lnTo>
                  <a:lnTo>
                    <a:pt x="178341" y="199523"/>
                  </a:lnTo>
                  <a:lnTo>
                    <a:pt x="180583" y="2190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4" name="SMARTInkShape-1286"/>
            <p:cNvSpPr/>
            <p:nvPr>
              <p:custDataLst>
                <p:tags r:id="rId59"/>
              </p:custDataLst>
            </p:nvPr>
          </p:nvSpPr>
          <p:spPr>
            <a:xfrm>
              <a:off x="10734675" y="4943958"/>
              <a:ext cx="228601" cy="198169"/>
            </a:xfrm>
            <a:custGeom>
              <a:avLst/>
              <a:gdLst/>
              <a:ahLst/>
              <a:cxnLst/>
              <a:rect l="0" t="0" r="0" b="0"/>
              <a:pathLst>
                <a:path w="228601" h="198169">
                  <a:moveTo>
                    <a:pt x="0" y="75717"/>
                  </a:moveTo>
                  <a:lnTo>
                    <a:pt x="0" y="75717"/>
                  </a:lnTo>
                  <a:lnTo>
                    <a:pt x="40949" y="75717"/>
                  </a:lnTo>
                  <a:lnTo>
                    <a:pt x="83747" y="72895"/>
                  </a:lnTo>
                  <a:lnTo>
                    <a:pt x="126062" y="68178"/>
                  </a:lnTo>
                  <a:lnTo>
                    <a:pt x="169290" y="66780"/>
                  </a:lnTo>
                  <a:lnTo>
                    <a:pt x="211710" y="66308"/>
                  </a:lnTo>
                  <a:lnTo>
                    <a:pt x="227118" y="66202"/>
                  </a:lnTo>
                  <a:lnTo>
                    <a:pt x="220269" y="49791"/>
                  </a:lnTo>
                  <a:lnTo>
                    <a:pt x="178009" y="16921"/>
                  </a:lnTo>
                  <a:lnTo>
                    <a:pt x="133172" y="3188"/>
                  </a:lnTo>
                  <a:lnTo>
                    <a:pt x="88706" y="0"/>
                  </a:lnTo>
                  <a:lnTo>
                    <a:pt x="63091" y="4717"/>
                  </a:lnTo>
                  <a:lnTo>
                    <a:pt x="42094" y="17873"/>
                  </a:lnTo>
                  <a:lnTo>
                    <a:pt x="27524" y="35177"/>
                  </a:lnTo>
                  <a:lnTo>
                    <a:pt x="11448" y="63823"/>
                  </a:lnTo>
                  <a:lnTo>
                    <a:pt x="7911" y="87012"/>
                  </a:lnTo>
                  <a:lnTo>
                    <a:pt x="11869" y="118222"/>
                  </a:lnTo>
                  <a:lnTo>
                    <a:pt x="19034" y="135883"/>
                  </a:lnTo>
                  <a:lnTo>
                    <a:pt x="32800" y="157843"/>
                  </a:lnTo>
                  <a:lnTo>
                    <a:pt x="55148" y="176071"/>
                  </a:lnTo>
                  <a:lnTo>
                    <a:pt x="89013" y="192587"/>
                  </a:lnTo>
                  <a:lnTo>
                    <a:pt x="134587" y="198168"/>
                  </a:lnTo>
                  <a:lnTo>
                    <a:pt x="179108" y="194078"/>
                  </a:lnTo>
                  <a:lnTo>
                    <a:pt x="228600" y="17096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5" name="SMARTInkShape-1287"/>
            <p:cNvSpPr/>
            <p:nvPr>
              <p:custDataLst>
                <p:tags r:id="rId60"/>
              </p:custDataLst>
            </p:nvPr>
          </p:nvSpPr>
          <p:spPr>
            <a:xfrm>
              <a:off x="10477500" y="4962525"/>
              <a:ext cx="295276" cy="9526"/>
            </a:xfrm>
            <a:custGeom>
              <a:avLst/>
              <a:gdLst/>
              <a:ahLst/>
              <a:cxnLst/>
              <a:rect l="0" t="0" r="0" b="0"/>
              <a:pathLst>
                <a:path w="295276" h="9526">
                  <a:moveTo>
                    <a:pt x="295275" y="0"/>
                  </a:moveTo>
                  <a:lnTo>
                    <a:pt x="295275" y="0"/>
                  </a:lnTo>
                  <a:lnTo>
                    <a:pt x="253040" y="1058"/>
                  </a:lnTo>
                  <a:lnTo>
                    <a:pt x="217943" y="5057"/>
                  </a:lnTo>
                  <a:lnTo>
                    <a:pt x="171703" y="8201"/>
                  </a:lnTo>
                  <a:lnTo>
                    <a:pt x="131190" y="9133"/>
                  </a:lnTo>
                  <a:lnTo>
                    <a:pt x="92376" y="9409"/>
                  </a:lnTo>
                  <a:lnTo>
                    <a:pt x="49008" y="9491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6" name="SMARTInkShape-1288"/>
            <p:cNvSpPr/>
            <p:nvPr>
              <p:custDataLst>
                <p:tags r:id="rId61"/>
              </p:custDataLst>
            </p:nvPr>
          </p:nvSpPr>
          <p:spPr>
            <a:xfrm>
              <a:off x="10639478" y="4791075"/>
              <a:ext cx="9473" cy="361951"/>
            </a:xfrm>
            <a:custGeom>
              <a:avLst/>
              <a:gdLst/>
              <a:ahLst/>
              <a:cxnLst/>
              <a:rect l="0" t="0" r="0" b="0"/>
              <a:pathLst>
                <a:path w="9473" h="361951">
                  <a:moveTo>
                    <a:pt x="9472" y="0"/>
                  </a:moveTo>
                  <a:lnTo>
                    <a:pt x="9472" y="0"/>
                  </a:lnTo>
                  <a:lnTo>
                    <a:pt x="4415" y="5056"/>
                  </a:lnTo>
                  <a:lnTo>
                    <a:pt x="1270" y="23370"/>
                  </a:lnTo>
                  <a:lnTo>
                    <a:pt x="209" y="68783"/>
                  </a:lnTo>
                  <a:lnTo>
                    <a:pt x="63" y="105006"/>
                  </a:lnTo>
                  <a:lnTo>
                    <a:pt x="0" y="140155"/>
                  </a:lnTo>
                  <a:lnTo>
                    <a:pt x="1028" y="173416"/>
                  </a:lnTo>
                  <a:lnTo>
                    <a:pt x="6500" y="220834"/>
                  </a:lnTo>
                  <a:lnTo>
                    <a:pt x="8591" y="262165"/>
                  </a:lnTo>
                  <a:lnTo>
                    <a:pt x="9212" y="300164"/>
                  </a:lnTo>
                  <a:lnTo>
                    <a:pt x="9472" y="3619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7" name="SMARTInkShape-1289"/>
            <p:cNvSpPr/>
            <p:nvPr>
              <p:custDataLst>
                <p:tags r:id="rId62"/>
              </p:custDataLst>
            </p:nvPr>
          </p:nvSpPr>
          <p:spPr>
            <a:xfrm>
              <a:off x="10392902" y="4883216"/>
              <a:ext cx="265574" cy="241235"/>
            </a:xfrm>
            <a:custGeom>
              <a:avLst/>
              <a:gdLst/>
              <a:ahLst/>
              <a:cxnLst/>
              <a:rect l="0" t="0" r="0" b="0"/>
              <a:pathLst>
                <a:path w="265574" h="241235">
                  <a:moveTo>
                    <a:pt x="265573" y="69784"/>
                  </a:moveTo>
                  <a:lnTo>
                    <a:pt x="265573" y="69784"/>
                  </a:lnTo>
                  <a:lnTo>
                    <a:pt x="260516" y="69784"/>
                  </a:lnTo>
                  <a:lnTo>
                    <a:pt x="255212" y="64139"/>
                  </a:lnTo>
                  <a:lnTo>
                    <a:pt x="248269" y="55634"/>
                  </a:lnTo>
                  <a:lnTo>
                    <a:pt x="233517" y="43837"/>
                  </a:lnTo>
                  <a:lnTo>
                    <a:pt x="204245" y="10191"/>
                  </a:lnTo>
                  <a:lnTo>
                    <a:pt x="192102" y="1670"/>
                  </a:lnTo>
                  <a:lnTo>
                    <a:pt x="171183" y="0"/>
                  </a:lnTo>
                  <a:lnTo>
                    <a:pt x="146364" y="3844"/>
                  </a:lnTo>
                  <a:lnTo>
                    <a:pt x="115598" y="17908"/>
                  </a:lnTo>
                  <a:lnTo>
                    <a:pt x="73929" y="47835"/>
                  </a:lnTo>
                  <a:lnTo>
                    <a:pt x="51216" y="71747"/>
                  </a:lnTo>
                  <a:lnTo>
                    <a:pt x="24577" y="114818"/>
                  </a:lnTo>
                  <a:lnTo>
                    <a:pt x="4577" y="152175"/>
                  </a:lnTo>
                  <a:lnTo>
                    <a:pt x="0" y="195420"/>
                  </a:lnTo>
                  <a:lnTo>
                    <a:pt x="1740" y="205400"/>
                  </a:lnTo>
                  <a:lnTo>
                    <a:pt x="9320" y="219311"/>
                  </a:lnTo>
                  <a:lnTo>
                    <a:pt x="22566" y="229021"/>
                  </a:lnTo>
                  <a:lnTo>
                    <a:pt x="30543" y="233092"/>
                  </a:lnTo>
                  <a:lnTo>
                    <a:pt x="47873" y="234793"/>
                  </a:lnTo>
                  <a:lnTo>
                    <a:pt x="72659" y="229801"/>
                  </a:lnTo>
                  <a:lnTo>
                    <a:pt x="86700" y="223453"/>
                  </a:lnTo>
                  <a:lnTo>
                    <a:pt x="119382" y="196115"/>
                  </a:lnTo>
                  <a:lnTo>
                    <a:pt x="133476" y="172479"/>
                  </a:lnTo>
                  <a:lnTo>
                    <a:pt x="148197" y="129482"/>
                  </a:lnTo>
                  <a:lnTo>
                    <a:pt x="150868" y="88974"/>
                  </a:lnTo>
                  <a:lnTo>
                    <a:pt x="150095" y="68649"/>
                  </a:lnTo>
                  <a:lnTo>
                    <a:pt x="143056" y="53302"/>
                  </a:lnTo>
                  <a:lnTo>
                    <a:pt x="142620" y="54563"/>
                  </a:lnTo>
                  <a:lnTo>
                    <a:pt x="141863" y="92644"/>
                  </a:lnTo>
                  <a:lnTo>
                    <a:pt x="148317" y="135330"/>
                  </a:lnTo>
                  <a:lnTo>
                    <a:pt x="150689" y="174337"/>
                  </a:lnTo>
                  <a:lnTo>
                    <a:pt x="151158" y="217671"/>
                  </a:lnTo>
                  <a:lnTo>
                    <a:pt x="151273" y="24123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8" name="SMARTInkShape-1290"/>
            <p:cNvSpPr/>
            <p:nvPr>
              <p:custDataLst>
                <p:tags r:id="rId63"/>
              </p:custDataLst>
            </p:nvPr>
          </p:nvSpPr>
          <p:spPr>
            <a:xfrm>
              <a:off x="10210800" y="4877991"/>
              <a:ext cx="180976" cy="246460"/>
            </a:xfrm>
            <a:custGeom>
              <a:avLst/>
              <a:gdLst/>
              <a:ahLst/>
              <a:cxnLst/>
              <a:rect l="0" t="0" r="0" b="0"/>
              <a:pathLst>
                <a:path w="180976" h="246460">
                  <a:moveTo>
                    <a:pt x="0" y="141684"/>
                  </a:moveTo>
                  <a:lnTo>
                    <a:pt x="0" y="141684"/>
                  </a:lnTo>
                  <a:lnTo>
                    <a:pt x="5057" y="141684"/>
                  </a:lnTo>
                  <a:lnTo>
                    <a:pt x="48487" y="123784"/>
                  </a:lnTo>
                  <a:lnTo>
                    <a:pt x="89861" y="113450"/>
                  </a:lnTo>
                  <a:lnTo>
                    <a:pt x="137343" y="100476"/>
                  </a:lnTo>
                  <a:lnTo>
                    <a:pt x="178619" y="85093"/>
                  </a:lnTo>
                  <a:lnTo>
                    <a:pt x="179405" y="83849"/>
                  </a:lnTo>
                  <a:lnTo>
                    <a:pt x="180510" y="75982"/>
                  </a:lnTo>
                  <a:lnTo>
                    <a:pt x="179876" y="48275"/>
                  </a:lnTo>
                  <a:lnTo>
                    <a:pt x="172300" y="26165"/>
                  </a:lnTo>
                  <a:lnTo>
                    <a:pt x="162655" y="12379"/>
                  </a:lnTo>
                  <a:lnTo>
                    <a:pt x="151314" y="4840"/>
                  </a:lnTo>
                  <a:lnTo>
                    <a:pt x="136043" y="1489"/>
                  </a:lnTo>
                  <a:lnTo>
                    <a:pt x="111616" y="0"/>
                  </a:lnTo>
                  <a:lnTo>
                    <a:pt x="85944" y="7805"/>
                  </a:lnTo>
                  <a:lnTo>
                    <a:pt x="62539" y="21858"/>
                  </a:lnTo>
                  <a:lnTo>
                    <a:pt x="23354" y="66011"/>
                  </a:lnTo>
                  <a:lnTo>
                    <a:pt x="8565" y="94215"/>
                  </a:lnTo>
                  <a:lnTo>
                    <a:pt x="2538" y="127737"/>
                  </a:lnTo>
                  <a:lnTo>
                    <a:pt x="5809" y="159424"/>
                  </a:lnTo>
                  <a:lnTo>
                    <a:pt x="13518" y="176380"/>
                  </a:lnTo>
                  <a:lnTo>
                    <a:pt x="25057" y="190971"/>
                  </a:lnTo>
                  <a:lnTo>
                    <a:pt x="67466" y="224035"/>
                  </a:lnTo>
                  <a:lnTo>
                    <a:pt x="105597" y="238168"/>
                  </a:lnTo>
                  <a:lnTo>
                    <a:pt x="180975" y="24645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9" name="SMARTInkShape-1291"/>
            <p:cNvSpPr/>
            <p:nvPr>
              <p:custDataLst>
                <p:tags r:id="rId64"/>
              </p:custDataLst>
            </p:nvPr>
          </p:nvSpPr>
          <p:spPr>
            <a:xfrm>
              <a:off x="9791700" y="4842631"/>
              <a:ext cx="234610" cy="214342"/>
            </a:xfrm>
            <a:custGeom>
              <a:avLst/>
              <a:gdLst/>
              <a:ahLst/>
              <a:cxnLst/>
              <a:rect l="0" t="0" r="0" b="0"/>
              <a:pathLst>
                <a:path w="234610" h="214342">
                  <a:moveTo>
                    <a:pt x="85725" y="205619"/>
                  </a:moveTo>
                  <a:lnTo>
                    <a:pt x="85725" y="205619"/>
                  </a:lnTo>
                  <a:lnTo>
                    <a:pt x="80668" y="200563"/>
                  </a:lnTo>
                  <a:lnTo>
                    <a:pt x="72468" y="177192"/>
                  </a:lnTo>
                  <a:lnTo>
                    <a:pt x="68877" y="132427"/>
                  </a:lnTo>
                  <a:lnTo>
                    <a:pt x="77263" y="91913"/>
                  </a:lnTo>
                  <a:lnTo>
                    <a:pt x="93273" y="44830"/>
                  </a:lnTo>
                  <a:lnTo>
                    <a:pt x="103544" y="29735"/>
                  </a:lnTo>
                  <a:lnTo>
                    <a:pt x="136395" y="9337"/>
                  </a:lnTo>
                  <a:lnTo>
                    <a:pt x="164474" y="0"/>
                  </a:lnTo>
                  <a:lnTo>
                    <a:pt x="191256" y="2290"/>
                  </a:lnTo>
                  <a:lnTo>
                    <a:pt x="204241" y="9770"/>
                  </a:lnTo>
                  <a:lnTo>
                    <a:pt x="214599" y="23325"/>
                  </a:lnTo>
                  <a:lnTo>
                    <a:pt x="230214" y="58590"/>
                  </a:lnTo>
                  <a:lnTo>
                    <a:pt x="234609" y="79948"/>
                  </a:lnTo>
                  <a:lnTo>
                    <a:pt x="226971" y="124991"/>
                  </a:lnTo>
                  <a:lnTo>
                    <a:pt x="206245" y="163385"/>
                  </a:lnTo>
                  <a:lnTo>
                    <a:pt x="179996" y="189812"/>
                  </a:lnTo>
                  <a:lnTo>
                    <a:pt x="152110" y="205992"/>
                  </a:lnTo>
                  <a:lnTo>
                    <a:pt x="107697" y="213336"/>
                  </a:lnTo>
                  <a:lnTo>
                    <a:pt x="87024" y="214341"/>
                  </a:lnTo>
                  <a:lnTo>
                    <a:pt x="47422" y="199737"/>
                  </a:lnTo>
                  <a:lnTo>
                    <a:pt x="0" y="12941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0" name="SMARTInkShape-1292"/>
            <p:cNvSpPr/>
            <p:nvPr>
              <p:custDataLst>
                <p:tags r:id="rId65"/>
              </p:custDataLst>
            </p:nvPr>
          </p:nvSpPr>
          <p:spPr>
            <a:xfrm>
              <a:off x="9925095" y="4924425"/>
              <a:ext cx="28531" cy="381001"/>
            </a:xfrm>
            <a:custGeom>
              <a:avLst/>
              <a:gdLst/>
              <a:ahLst/>
              <a:cxnLst/>
              <a:rect l="0" t="0" r="0" b="0"/>
              <a:pathLst>
                <a:path w="28531" h="381001">
                  <a:moveTo>
                    <a:pt x="19005" y="0"/>
                  </a:moveTo>
                  <a:lnTo>
                    <a:pt x="19005" y="0"/>
                  </a:lnTo>
                  <a:lnTo>
                    <a:pt x="17947" y="9721"/>
                  </a:lnTo>
                  <a:lnTo>
                    <a:pt x="5748" y="53962"/>
                  </a:lnTo>
                  <a:lnTo>
                    <a:pt x="1671" y="89837"/>
                  </a:lnTo>
                  <a:lnTo>
                    <a:pt x="463" y="127278"/>
                  </a:lnTo>
                  <a:lnTo>
                    <a:pt x="106" y="170238"/>
                  </a:lnTo>
                  <a:lnTo>
                    <a:pt x="0" y="216482"/>
                  </a:lnTo>
                  <a:lnTo>
                    <a:pt x="5024" y="258641"/>
                  </a:lnTo>
                  <a:lnTo>
                    <a:pt x="13217" y="297943"/>
                  </a:lnTo>
                  <a:lnTo>
                    <a:pt x="28530" y="3810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1" name="SMARTInkShape-1293"/>
            <p:cNvSpPr/>
            <p:nvPr>
              <p:custDataLst>
                <p:tags r:id="rId66"/>
              </p:custDataLst>
            </p:nvPr>
          </p:nvSpPr>
          <p:spPr>
            <a:xfrm>
              <a:off x="9681984" y="4867275"/>
              <a:ext cx="118558" cy="276226"/>
            </a:xfrm>
            <a:custGeom>
              <a:avLst/>
              <a:gdLst/>
              <a:ahLst/>
              <a:cxnLst/>
              <a:rect l="0" t="0" r="0" b="0"/>
              <a:pathLst>
                <a:path w="118558" h="276226">
                  <a:moveTo>
                    <a:pt x="14466" y="0"/>
                  </a:moveTo>
                  <a:lnTo>
                    <a:pt x="14466" y="0"/>
                  </a:lnTo>
                  <a:lnTo>
                    <a:pt x="9409" y="0"/>
                  </a:lnTo>
                  <a:lnTo>
                    <a:pt x="7920" y="3175"/>
                  </a:lnTo>
                  <a:lnTo>
                    <a:pt x="5333" y="39773"/>
                  </a:lnTo>
                  <a:lnTo>
                    <a:pt x="0" y="87396"/>
                  </a:lnTo>
                  <a:lnTo>
                    <a:pt x="275" y="124568"/>
                  </a:lnTo>
                  <a:lnTo>
                    <a:pt x="2868" y="159080"/>
                  </a:lnTo>
                  <a:lnTo>
                    <a:pt x="7354" y="204284"/>
                  </a:lnTo>
                  <a:lnTo>
                    <a:pt x="15181" y="224217"/>
                  </a:lnTo>
                  <a:lnTo>
                    <a:pt x="18118" y="228853"/>
                  </a:lnTo>
                  <a:lnTo>
                    <a:pt x="22193" y="230885"/>
                  </a:lnTo>
                  <a:lnTo>
                    <a:pt x="32364" y="230322"/>
                  </a:lnTo>
                  <a:lnTo>
                    <a:pt x="36982" y="227631"/>
                  </a:lnTo>
                  <a:lnTo>
                    <a:pt x="44934" y="218997"/>
                  </a:lnTo>
                  <a:lnTo>
                    <a:pt x="64744" y="179711"/>
                  </a:lnTo>
                  <a:lnTo>
                    <a:pt x="82958" y="142625"/>
                  </a:lnTo>
                  <a:lnTo>
                    <a:pt x="98496" y="104113"/>
                  </a:lnTo>
                  <a:lnTo>
                    <a:pt x="116932" y="62249"/>
                  </a:lnTo>
                  <a:lnTo>
                    <a:pt x="117702" y="61607"/>
                  </a:lnTo>
                  <a:lnTo>
                    <a:pt x="118215" y="62238"/>
                  </a:lnTo>
                  <a:lnTo>
                    <a:pt x="118557" y="63717"/>
                  </a:lnTo>
                  <a:lnTo>
                    <a:pt x="112560" y="103054"/>
                  </a:lnTo>
                  <a:lnTo>
                    <a:pt x="109500" y="140131"/>
                  </a:lnTo>
                  <a:lnTo>
                    <a:pt x="103420" y="176869"/>
                  </a:lnTo>
                  <a:lnTo>
                    <a:pt x="102206" y="211509"/>
                  </a:lnTo>
                  <a:lnTo>
                    <a:pt x="109716" y="2762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2" name="SMARTInkShape-1294"/>
            <p:cNvSpPr/>
            <p:nvPr>
              <p:custDataLst>
                <p:tags r:id="rId67"/>
              </p:custDataLst>
            </p:nvPr>
          </p:nvSpPr>
          <p:spPr>
            <a:xfrm>
              <a:off x="9463607" y="4864443"/>
              <a:ext cx="163031" cy="228366"/>
            </a:xfrm>
            <a:custGeom>
              <a:avLst/>
              <a:gdLst/>
              <a:ahLst/>
              <a:cxnLst/>
              <a:rect l="0" t="0" r="0" b="0"/>
              <a:pathLst>
                <a:path w="163031" h="228366">
                  <a:moveTo>
                    <a:pt x="42343" y="12357"/>
                  </a:moveTo>
                  <a:lnTo>
                    <a:pt x="42343" y="12357"/>
                  </a:lnTo>
                  <a:lnTo>
                    <a:pt x="41285" y="22078"/>
                  </a:lnTo>
                  <a:lnTo>
                    <a:pt x="29086" y="66319"/>
                  </a:lnTo>
                  <a:lnTo>
                    <a:pt x="16833" y="109094"/>
                  </a:lnTo>
                  <a:lnTo>
                    <a:pt x="7385" y="149087"/>
                  </a:lnTo>
                  <a:lnTo>
                    <a:pt x="0" y="181986"/>
                  </a:lnTo>
                  <a:lnTo>
                    <a:pt x="3574" y="209726"/>
                  </a:lnTo>
                  <a:lnTo>
                    <a:pt x="8532" y="221079"/>
                  </a:lnTo>
                  <a:lnTo>
                    <a:pt x="14511" y="224530"/>
                  </a:lnTo>
                  <a:lnTo>
                    <a:pt x="32443" y="228365"/>
                  </a:lnTo>
                  <a:lnTo>
                    <a:pt x="76451" y="225466"/>
                  </a:lnTo>
                  <a:lnTo>
                    <a:pt x="100189" y="217844"/>
                  </a:lnTo>
                  <a:lnTo>
                    <a:pt x="132674" y="195705"/>
                  </a:lnTo>
                  <a:lnTo>
                    <a:pt x="147895" y="172163"/>
                  </a:lnTo>
                  <a:lnTo>
                    <a:pt x="159108" y="145079"/>
                  </a:lnTo>
                  <a:lnTo>
                    <a:pt x="163030" y="115089"/>
                  </a:lnTo>
                  <a:lnTo>
                    <a:pt x="162657" y="79182"/>
                  </a:lnTo>
                  <a:lnTo>
                    <a:pt x="155435" y="45585"/>
                  </a:lnTo>
                  <a:lnTo>
                    <a:pt x="142349" y="24303"/>
                  </a:lnTo>
                  <a:lnTo>
                    <a:pt x="113132" y="2017"/>
                  </a:lnTo>
                  <a:lnTo>
                    <a:pt x="94267" y="0"/>
                  </a:lnTo>
                  <a:lnTo>
                    <a:pt x="65489" y="4815"/>
                  </a:lnTo>
                  <a:lnTo>
                    <a:pt x="50513" y="11122"/>
                  </a:lnTo>
                  <a:lnTo>
                    <a:pt x="23293" y="3140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3" name="SMARTInkShape-1295"/>
            <p:cNvSpPr/>
            <p:nvPr>
              <p:custDataLst>
                <p:tags r:id="rId68"/>
              </p:custDataLst>
            </p:nvPr>
          </p:nvSpPr>
          <p:spPr>
            <a:xfrm>
              <a:off x="9147986" y="4858344"/>
              <a:ext cx="300815" cy="274548"/>
            </a:xfrm>
            <a:custGeom>
              <a:avLst/>
              <a:gdLst/>
              <a:ahLst/>
              <a:cxnLst/>
              <a:rect l="0" t="0" r="0" b="0"/>
              <a:pathLst>
                <a:path w="300815" h="274548">
                  <a:moveTo>
                    <a:pt x="300814" y="104181"/>
                  </a:moveTo>
                  <a:lnTo>
                    <a:pt x="300814" y="104181"/>
                  </a:lnTo>
                  <a:lnTo>
                    <a:pt x="300814" y="80810"/>
                  </a:lnTo>
                  <a:lnTo>
                    <a:pt x="285644" y="50219"/>
                  </a:lnTo>
                  <a:lnTo>
                    <a:pt x="266098" y="29513"/>
                  </a:lnTo>
                  <a:lnTo>
                    <a:pt x="231868" y="13036"/>
                  </a:lnTo>
                  <a:lnTo>
                    <a:pt x="196542" y="3915"/>
                  </a:lnTo>
                  <a:lnTo>
                    <a:pt x="149022" y="297"/>
                  </a:lnTo>
                  <a:lnTo>
                    <a:pt x="142470" y="0"/>
                  </a:lnTo>
                  <a:lnTo>
                    <a:pt x="138101" y="1919"/>
                  </a:lnTo>
                  <a:lnTo>
                    <a:pt x="135189" y="5314"/>
                  </a:lnTo>
                  <a:lnTo>
                    <a:pt x="133247" y="9695"/>
                  </a:lnTo>
                  <a:lnTo>
                    <a:pt x="139557" y="25851"/>
                  </a:lnTo>
                  <a:lnTo>
                    <a:pt x="170727" y="68780"/>
                  </a:lnTo>
                  <a:lnTo>
                    <a:pt x="196056" y="107537"/>
                  </a:lnTo>
                  <a:lnTo>
                    <a:pt x="227791" y="153973"/>
                  </a:lnTo>
                  <a:lnTo>
                    <a:pt x="240490" y="171819"/>
                  </a:lnTo>
                  <a:lnTo>
                    <a:pt x="249426" y="209829"/>
                  </a:lnTo>
                  <a:lnTo>
                    <a:pt x="248695" y="228041"/>
                  </a:lnTo>
                  <a:lnTo>
                    <a:pt x="243783" y="240722"/>
                  </a:lnTo>
                  <a:lnTo>
                    <a:pt x="234545" y="253413"/>
                  </a:lnTo>
                  <a:lnTo>
                    <a:pt x="217738" y="263287"/>
                  </a:lnTo>
                  <a:lnTo>
                    <a:pt x="184477" y="271973"/>
                  </a:lnTo>
                  <a:lnTo>
                    <a:pt x="144988" y="274547"/>
                  </a:lnTo>
                  <a:lnTo>
                    <a:pt x="102596" y="272488"/>
                  </a:lnTo>
                  <a:lnTo>
                    <a:pt x="66047" y="262352"/>
                  </a:lnTo>
                  <a:lnTo>
                    <a:pt x="46190" y="250680"/>
                  </a:lnTo>
                  <a:lnTo>
                    <a:pt x="23111" y="225199"/>
                  </a:lnTo>
                  <a:lnTo>
                    <a:pt x="9467" y="203123"/>
                  </a:lnTo>
                  <a:lnTo>
                    <a:pt x="0" y="161837"/>
                  </a:lnTo>
                  <a:lnTo>
                    <a:pt x="2252" y="121147"/>
                  </a:lnTo>
                  <a:lnTo>
                    <a:pt x="15064" y="6608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4" name="SMARTInkShape-1296"/>
            <p:cNvSpPr/>
            <p:nvPr>
              <p:custDataLst>
                <p:tags r:id="rId69"/>
              </p:custDataLst>
            </p:nvPr>
          </p:nvSpPr>
          <p:spPr>
            <a:xfrm>
              <a:off x="8734425" y="4981575"/>
              <a:ext cx="238126" cy="1"/>
            </a:xfrm>
            <a:custGeom>
              <a:avLst/>
              <a:gdLst/>
              <a:ahLst/>
              <a:cxnLst/>
              <a:rect l="0" t="0" r="0" b="0"/>
              <a:pathLst>
                <a:path w="238126" h="1">
                  <a:moveTo>
                    <a:pt x="0" y="0"/>
                  </a:moveTo>
                  <a:lnTo>
                    <a:pt x="0" y="0"/>
                  </a:lnTo>
                  <a:lnTo>
                    <a:pt x="46741" y="0"/>
                  </a:lnTo>
                  <a:lnTo>
                    <a:pt x="87698" y="0"/>
                  </a:lnTo>
                  <a:lnTo>
                    <a:pt x="126644" y="0"/>
                  </a:lnTo>
                  <a:lnTo>
                    <a:pt x="164995" y="0"/>
                  </a:lnTo>
                  <a:lnTo>
                    <a:pt x="2381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5" name="SMARTInkShape-1297"/>
            <p:cNvSpPr/>
            <p:nvPr>
              <p:custDataLst>
                <p:tags r:id="rId70"/>
              </p:custDataLst>
            </p:nvPr>
          </p:nvSpPr>
          <p:spPr>
            <a:xfrm>
              <a:off x="8844883" y="4764725"/>
              <a:ext cx="118143" cy="378776"/>
            </a:xfrm>
            <a:custGeom>
              <a:avLst/>
              <a:gdLst/>
              <a:ahLst/>
              <a:cxnLst/>
              <a:rect l="0" t="0" r="0" b="0"/>
              <a:pathLst>
                <a:path w="118143" h="378776">
                  <a:moveTo>
                    <a:pt x="118142" y="35875"/>
                  </a:moveTo>
                  <a:lnTo>
                    <a:pt x="118142" y="35875"/>
                  </a:lnTo>
                  <a:lnTo>
                    <a:pt x="110538" y="27212"/>
                  </a:lnTo>
                  <a:lnTo>
                    <a:pt x="100838" y="13083"/>
                  </a:lnTo>
                  <a:lnTo>
                    <a:pt x="90696" y="5284"/>
                  </a:lnTo>
                  <a:lnTo>
                    <a:pt x="68029" y="0"/>
                  </a:lnTo>
                  <a:lnTo>
                    <a:pt x="53184" y="4408"/>
                  </a:lnTo>
                  <a:lnTo>
                    <a:pt x="26407" y="19429"/>
                  </a:lnTo>
                  <a:lnTo>
                    <a:pt x="16340" y="31740"/>
                  </a:lnTo>
                  <a:lnTo>
                    <a:pt x="8338" y="50971"/>
                  </a:lnTo>
                  <a:lnTo>
                    <a:pt x="0" y="98556"/>
                  </a:lnTo>
                  <a:lnTo>
                    <a:pt x="1430" y="138170"/>
                  </a:lnTo>
                  <a:lnTo>
                    <a:pt x="5592" y="174825"/>
                  </a:lnTo>
                  <a:lnTo>
                    <a:pt x="11063" y="219568"/>
                  </a:lnTo>
                  <a:lnTo>
                    <a:pt x="15506" y="258578"/>
                  </a:lnTo>
                  <a:lnTo>
                    <a:pt x="23526" y="298006"/>
                  </a:lnTo>
                  <a:lnTo>
                    <a:pt x="35427" y="329796"/>
                  </a:lnTo>
                  <a:lnTo>
                    <a:pt x="60992" y="3787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6" name="SMARTInkShape-1298"/>
            <p:cNvSpPr/>
            <p:nvPr>
              <p:custDataLst>
                <p:tags r:id="rId71"/>
              </p:custDataLst>
            </p:nvPr>
          </p:nvSpPr>
          <p:spPr>
            <a:xfrm>
              <a:off x="8653882" y="5000625"/>
              <a:ext cx="23394" cy="97259"/>
            </a:xfrm>
            <a:custGeom>
              <a:avLst/>
              <a:gdLst/>
              <a:ahLst/>
              <a:cxnLst/>
              <a:rect l="0" t="0" r="0" b="0"/>
              <a:pathLst>
                <a:path w="23394" h="97259">
                  <a:moveTo>
                    <a:pt x="23393" y="0"/>
                  </a:moveTo>
                  <a:lnTo>
                    <a:pt x="23393" y="0"/>
                  </a:lnTo>
                  <a:lnTo>
                    <a:pt x="23393" y="5057"/>
                  </a:lnTo>
                  <a:lnTo>
                    <a:pt x="10136" y="45761"/>
                  </a:lnTo>
                  <a:lnTo>
                    <a:pt x="0" y="77752"/>
                  </a:lnTo>
                  <a:lnTo>
                    <a:pt x="1708" y="91354"/>
                  </a:lnTo>
                  <a:lnTo>
                    <a:pt x="4578" y="9725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1" name="SMARTInkShape-Group189"/>
          <p:cNvGrpSpPr/>
          <p:nvPr/>
        </p:nvGrpSpPr>
        <p:grpSpPr>
          <a:xfrm>
            <a:off x="7707694" y="5245055"/>
            <a:ext cx="488142" cy="127046"/>
            <a:chOff x="7707694" y="5245055"/>
            <a:chExt cx="488142" cy="127046"/>
          </a:xfrm>
        </p:grpSpPr>
        <p:sp>
          <p:nvSpPr>
            <p:cNvPr id="598" name="SMARTInkShape-1299"/>
            <p:cNvSpPr/>
            <p:nvPr>
              <p:custDataLst>
                <p:tags r:id="rId54"/>
              </p:custDataLst>
            </p:nvPr>
          </p:nvSpPr>
          <p:spPr>
            <a:xfrm>
              <a:off x="8137581" y="5245055"/>
              <a:ext cx="58255" cy="49147"/>
            </a:xfrm>
            <a:custGeom>
              <a:avLst/>
              <a:gdLst/>
              <a:ahLst/>
              <a:cxnLst/>
              <a:rect l="0" t="0" r="0" b="0"/>
              <a:pathLst>
                <a:path w="58255" h="49147">
                  <a:moveTo>
                    <a:pt x="58254" y="0"/>
                  </a:moveTo>
                  <a:lnTo>
                    <a:pt x="58254" y="0"/>
                  </a:lnTo>
                  <a:lnTo>
                    <a:pt x="50503" y="3084"/>
                  </a:lnTo>
                  <a:lnTo>
                    <a:pt x="6280" y="41684"/>
                  </a:lnTo>
                  <a:lnTo>
                    <a:pt x="0" y="4914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9" name="SMARTInkShape-1300"/>
            <p:cNvSpPr/>
            <p:nvPr>
              <p:custDataLst>
                <p:tags r:id="rId55"/>
              </p:custDataLst>
            </p:nvPr>
          </p:nvSpPr>
          <p:spPr>
            <a:xfrm>
              <a:off x="7867650" y="5365674"/>
              <a:ext cx="46125" cy="6427"/>
            </a:xfrm>
            <a:custGeom>
              <a:avLst/>
              <a:gdLst/>
              <a:ahLst/>
              <a:cxnLst/>
              <a:rect l="0" t="0" r="0" b="0"/>
              <a:pathLst>
                <a:path w="46125" h="6427">
                  <a:moveTo>
                    <a:pt x="46124" y="976"/>
                  </a:moveTo>
                  <a:lnTo>
                    <a:pt x="46124" y="976"/>
                  </a:lnTo>
                  <a:lnTo>
                    <a:pt x="35661" y="0"/>
                  </a:lnTo>
                  <a:lnTo>
                    <a:pt x="0" y="642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0" name="SMARTInkShape-1301"/>
            <p:cNvSpPr/>
            <p:nvPr>
              <p:custDataLst>
                <p:tags r:id="rId56"/>
              </p:custDataLst>
            </p:nvPr>
          </p:nvSpPr>
          <p:spPr>
            <a:xfrm>
              <a:off x="7707694" y="5295900"/>
              <a:ext cx="64707" cy="20001"/>
            </a:xfrm>
            <a:custGeom>
              <a:avLst/>
              <a:gdLst/>
              <a:ahLst/>
              <a:cxnLst/>
              <a:rect l="0" t="0" r="0" b="0"/>
              <a:pathLst>
                <a:path w="64707" h="20001">
                  <a:moveTo>
                    <a:pt x="64706" y="0"/>
                  </a:moveTo>
                  <a:lnTo>
                    <a:pt x="64706" y="0"/>
                  </a:lnTo>
                  <a:lnTo>
                    <a:pt x="49498" y="1058"/>
                  </a:lnTo>
                  <a:lnTo>
                    <a:pt x="7140" y="16247"/>
                  </a:lnTo>
                  <a:lnTo>
                    <a:pt x="0" y="200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4" name="SMARTInkShape-Group190"/>
          <p:cNvGrpSpPr/>
          <p:nvPr/>
        </p:nvGrpSpPr>
        <p:grpSpPr>
          <a:xfrm>
            <a:off x="6811980" y="4905375"/>
            <a:ext cx="274621" cy="257176"/>
            <a:chOff x="6811980" y="4905375"/>
            <a:chExt cx="274621" cy="257176"/>
          </a:xfrm>
        </p:grpSpPr>
        <p:sp>
          <p:nvSpPr>
            <p:cNvPr id="602" name="SMARTInkShape-1302"/>
            <p:cNvSpPr/>
            <p:nvPr>
              <p:custDataLst>
                <p:tags r:id="rId52"/>
              </p:custDataLst>
            </p:nvPr>
          </p:nvSpPr>
          <p:spPr>
            <a:xfrm>
              <a:off x="7010400" y="491490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9525"/>
                  </a:moveTo>
                  <a:lnTo>
                    <a:pt x="9525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3" name="SMARTInkShape-1303"/>
            <p:cNvSpPr/>
            <p:nvPr>
              <p:custDataLst>
                <p:tags r:id="rId53"/>
              </p:custDataLst>
            </p:nvPr>
          </p:nvSpPr>
          <p:spPr>
            <a:xfrm>
              <a:off x="6811980" y="4905375"/>
              <a:ext cx="274621" cy="257176"/>
            </a:xfrm>
            <a:custGeom>
              <a:avLst/>
              <a:gdLst/>
              <a:ahLst/>
              <a:cxnLst/>
              <a:rect l="0" t="0" r="0" b="0"/>
              <a:pathLst>
                <a:path w="274621" h="257176">
                  <a:moveTo>
                    <a:pt x="169845" y="0"/>
                  </a:moveTo>
                  <a:lnTo>
                    <a:pt x="169845" y="0"/>
                  </a:lnTo>
                  <a:lnTo>
                    <a:pt x="123153" y="0"/>
                  </a:lnTo>
                  <a:lnTo>
                    <a:pt x="83246" y="8663"/>
                  </a:lnTo>
                  <a:lnTo>
                    <a:pt x="38431" y="30591"/>
                  </a:lnTo>
                  <a:lnTo>
                    <a:pt x="20253" y="51045"/>
                  </a:lnTo>
                  <a:lnTo>
                    <a:pt x="6518" y="82269"/>
                  </a:lnTo>
                  <a:lnTo>
                    <a:pt x="0" y="124201"/>
                  </a:lnTo>
                  <a:lnTo>
                    <a:pt x="987" y="158744"/>
                  </a:lnTo>
                  <a:lnTo>
                    <a:pt x="16389" y="193752"/>
                  </a:lnTo>
                  <a:lnTo>
                    <a:pt x="19916" y="199018"/>
                  </a:lnTo>
                  <a:lnTo>
                    <a:pt x="25443" y="202529"/>
                  </a:lnTo>
                  <a:lnTo>
                    <a:pt x="49448" y="207470"/>
                  </a:lnTo>
                  <a:lnTo>
                    <a:pt x="89304" y="209139"/>
                  </a:lnTo>
                  <a:lnTo>
                    <a:pt x="97102" y="209276"/>
                  </a:lnTo>
                  <a:lnTo>
                    <a:pt x="114231" y="200961"/>
                  </a:lnTo>
                  <a:lnTo>
                    <a:pt x="156155" y="169754"/>
                  </a:lnTo>
                  <a:lnTo>
                    <a:pt x="171874" y="151646"/>
                  </a:lnTo>
                  <a:lnTo>
                    <a:pt x="181330" y="134073"/>
                  </a:lnTo>
                  <a:lnTo>
                    <a:pt x="186654" y="111222"/>
                  </a:lnTo>
                  <a:lnTo>
                    <a:pt x="188698" y="65543"/>
                  </a:lnTo>
                  <a:lnTo>
                    <a:pt x="188869" y="50193"/>
                  </a:lnTo>
                  <a:lnTo>
                    <a:pt x="189936" y="50396"/>
                  </a:lnTo>
                  <a:lnTo>
                    <a:pt x="193944" y="53442"/>
                  </a:lnTo>
                  <a:lnTo>
                    <a:pt x="196431" y="58324"/>
                  </a:lnTo>
                  <a:lnTo>
                    <a:pt x="197094" y="61108"/>
                  </a:lnTo>
                  <a:lnTo>
                    <a:pt x="216146" y="99847"/>
                  </a:lnTo>
                  <a:lnTo>
                    <a:pt x="229909" y="146958"/>
                  </a:lnTo>
                  <a:lnTo>
                    <a:pt x="242819" y="183938"/>
                  </a:lnTo>
                  <a:lnTo>
                    <a:pt x="274620" y="2571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8" name="SMARTInkShape-Group191"/>
          <p:cNvGrpSpPr/>
          <p:nvPr/>
        </p:nvGrpSpPr>
        <p:grpSpPr>
          <a:xfrm>
            <a:off x="7600950" y="5153025"/>
            <a:ext cx="2853943" cy="742951"/>
            <a:chOff x="7600950" y="5153025"/>
            <a:chExt cx="2853943" cy="742951"/>
          </a:xfrm>
        </p:grpSpPr>
        <p:sp>
          <p:nvSpPr>
            <p:cNvPr id="605" name="SMARTInkShape-1304"/>
            <p:cNvSpPr/>
            <p:nvPr>
              <p:custDataLst>
                <p:tags r:id="rId39"/>
              </p:custDataLst>
            </p:nvPr>
          </p:nvSpPr>
          <p:spPr>
            <a:xfrm>
              <a:off x="9001177" y="5286375"/>
              <a:ext cx="76149" cy="228601"/>
            </a:xfrm>
            <a:custGeom>
              <a:avLst/>
              <a:gdLst/>
              <a:ahLst/>
              <a:cxnLst/>
              <a:rect l="0" t="0" r="0" b="0"/>
              <a:pathLst>
                <a:path w="76149" h="228601">
                  <a:moveTo>
                    <a:pt x="9473" y="0"/>
                  </a:moveTo>
                  <a:lnTo>
                    <a:pt x="9473" y="0"/>
                  </a:lnTo>
                  <a:lnTo>
                    <a:pt x="4416" y="0"/>
                  </a:lnTo>
                  <a:lnTo>
                    <a:pt x="2927" y="1058"/>
                  </a:lnTo>
                  <a:lnTo>
                    <a:pt x="1933" y="2822"/>
                  </a:lnTo>
                  <a:lnTo>
                    <a:pt x="340" y="8201"/>
                  </a:lnTo>
                  <a:lnTo>
                    <a:pt x="0" y="46079"/>
                  </a:lnTo>
                  <a:lnTo>
                    <a:pt x="5014" y="93063"/>
                  </a:lnTo>
                  <a:lnTo>
                    <a:pt x="19248" y="139765"/>
                  </a:lnTo>
                  <a:lnTo>
                    <a:pt x="36804" y="177774"/>
                  </a:lnTo>
                  <a:lnTo>
                    <a:pt x="76148" y="2286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6" name="SMARTInkShape-1305"/>
            <p:cNvSpPr/>
            <p:nvPr>
              <p:custDataLst>
                <p:tags r:id="rId40"/>
              </p:custDataLst>
            </p:nvPr>
          </p:nvSpPr>
          <p:spPr>
            <a:xfrm>
              <a:off x="8849499" y="5248275"/>
              <a:ext cx="180202" cy="264272"/>
            </a:xfrm>
            <a:custGeom>
              <a:avLst/>
              <a:gdLst/>
              <a:ahLst/>
              <a:cxnLst/>
              <a:rect l="0" t="0" r="0" b="0"/>
              <a:pathLst>
                <a:path w="180202" h="264272">
                  <a:moveTo>
                    <a:pt x="27801" y="0"/>
                  </a:moveTo>
                  <a:lnTo>
                    <a:pt x="27801" y="0"/>
                  </a:lnTo>
                  <a:lnTo>
                    <a:pt x="27801" y="5057"/>
                  </a:lnTo>
                  <a:lnTo>
                    <a:pt x="26743" y="6546"/>
                  </a:lnTo>
                  <a:lnTo>
                    <a:pt x="24979" y="7539"/>
                  </a:lnTo>
                  <a:lnTo>
                    <a:pt x="22744" y="8201"/>
                  </a:lnTo>
                  <a:lnTo>
                    <a:pt x="17440" y="14581"/>
                  </a:lnTo>
                  <a:lnTo>
                    <a:pt x="14544" y="19246"/>
                  </a:lnTo>
                  <a:lnTo>
                    <a:pt x="9895" y="62637"/>
                  </a:lnTo>
                  <a:lnTo>
                    <a:pt x="9090" y="97228"/>
                  </a:lnTo>
                  <a:lnTo>
                    <a:pt x="8902" y="128938"/>
                  </a:lnTo>
                  <a:lnTo>
                    <a:pt x="8818" y="161375"/>
                  </a:lnTo>
                  <a:lnTo>
                    <a:pt x="11593" y="206565"/>
                  </a:lnTo>
                  <a:lnTo>
                    <a:pt x="18454" y="249844"/>
                  </a:lnTo>
                  <a:lnTo>
                    <a:pt x="23503" y="261235"/>
                  </a:lnTo>
                  <a:lnTo>
                    <a:pt x="22819" y="263057"/>
                  </a:lnTo>
                  <a:lnTo>
                    <a:pt x="21305" y="264271"/>
                  </a:lnTo>
                  <a:lnTo>
                    <a:pt x="20295" y="264022"/>
                  </a:lnTo>
                  <a:lnTo>
                    <a:pt x="19623" y="262799"/>
                  </a:lnTo>
                  <a:lnTo>
                    <a:pt x="5097" y="217732"/>
                  </a:lnTo>
                  <a:lnTo>
                    <a:pt x="0" y="178812"/>
                  </a:lnTo>
                  <a:lnTo>
                    <a:pt x="4435" y="132335"/>
                  </a:lnTo>
                  <a:lnTo>
                    <a:pt x="15503" y="89522"/>
                  </a:lnTo>
                  <a:lnTo>
                    <a:pt x="25803" y="71799"/>
                  </a:lnTo>
                  <a:lnTo>
                    <a:pt x="36086" y="59779"/>
                  </a:lnTo>
                  <a:lnTo>
                    <a:pt x="63887" y="46170"/>
                  </a:lnTo>
                  <a:lnTo>
                    <a:pt x="103992" y="40491"/>
                  </a:lnTo>
                  <a:lnTo>
                    <a:pt x="148684" y="46177"/>
                  </a:lnTo>
                  <a:lnTo>
                    <a:pt x="180201" y="571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7" name="SMARTInkShape-1306"/>
            <p:cNvSpPr/>
            <p:nvPr>
              <p:custDataLst>
                <p:tags r:id="rId41"/>
              </p:custDataLst>
            </p:nvPr>
          </p:nvSpPr>
          <p:spPr>
            <a:xfrm>
              <a:off x="8620740" y="5289659"/>
              <a:ext cx="218461" cy="223383"/>
            </a:xfrm>
            <a:custGeom>
              <a:avLst/>
              <a:gdLst/>
              <a:ahLst/>
              <a:cxnLst/>
              <a:rect l="0" t="0" r="0" b="0"/>
              <a:pathLst>
                <a:path w="218461" h="223383">
                  <a:moveTo>
                    <a:pt x="8910" y="82441"/>
                  </a:moveTo>
                  <a:lnTo>
                    <a:pt x="8910" y="82441"/>
                  </a:lnTo>
                  <a:lnTo>
                    <a:pt x="49629" y="81383"/>
                  </a:lnTo>
                  <a:lnTo>
                    <a:pt x="89924" y="74240"/>
                  </a:lnTo>
                  <a:lnTo>
                    <a:pt x="129648" y="66631"/>
                  </a:lnTo>
                  <a:lnTo>
                    <a:pt x="171892" y="58761"/>
                  </a:lnTo>
                  <a:lnTo>
                    <a:pt x="199422" y="53775"/>
                  </a:lnTo>
                  <a:lnTo>
                    <a:pt x="202594" y="51688"/>
                  </a:lnTo>
                  <a:lnTo>
                    <a:pt x="207682" y="45793"/>
                  </a:lnTo>
                  <a:lnTo>
                    <a:pt x="187367" y="23010"/>
                  </a:lnTo>
                  <a:lnTo>
                    <a:pt x="162210" y="7800"/>
                  </a:lnTo>
                  <a:lnTo>
                    <a:pt x="122889" y="0"/>
                  </a:lnTo>
                  <a:lnTo>
                    <a:pt x="82781" y="7802"/>
                  </a:lnTo>
                  <a:lnTo>
                    <a:pt x="46511" y="22855"/>
                  </a:lnTo>
                  <a:lnTo>
                    <a:pt x="26636" y="39151"/>
                  </a:lnTo>
                  <a:lnTo>
                    <a:pt x="13574" y="58443"/>
                  </a:lnTo>
                  <a:lnTo>
                    <a:pt x="2502" y="90048"/>
                  </a:lnTo>
                  <a:lnTo>
                    <a:pt x="0" y="116987"/>
                  </a:lnTo>
                  <a:lnTo>
                    <a:pt x="4624" y="141360"/>
                  </a:lnTo>
                  <a:lnTo>
                    <a:pt x="17753" y="163634"/>
                  </a:lnTo>
                  <a:lnTo>
                    <a:pt x="41152" y="189065"/>
                  </a:lnTo>
                  <a:lnTo>
                    <a:pt x="60915" y="201758"/>
                  </a:lnTo>
                  <a:lnTo>
                    <a:pt x="104737" y="218790"/>
                  </a:lnTo>
                  <a:lnTo>
                    <a:pt x="127849" y="223382"/>
                  </a:lnTo>
                  <a:lnTo>
                    <a:pt x="175318" y="217330"/>
                  </a:lnTo>
                  <a:lnTo>
                    <a:pt x="218460" y="20626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8" name="SMARTInkShape-1307"/>
            <p:cNvSpPr/>
            <p:nvPr>
              <p:custDataLst>
                <p:tags r:id="rId42"/>
              </p:custDataLst>
            </p:nvPr>
          </p:nvSpPr>
          <p:spPr>
            <a:xfrm>
              <a:off x="8448675" y="5276850"/>
              <a:ext cx="123826" cy="216623"/>
            </a:xfrm>
            <a:custGeom>
              <a:avLst/>
              <a:gdLst/>
              <a:ahLst/>
              <a:cxnLst/>
              <a:rect l="0" t="0" r="0" b="0"/>
              <a:pathLst>
                <a:path w="123826" h="216623">
                  <a:moveTo>
                    <a:pt x="0" y="0"/>
                  </a:moveTo>
                  <a:lnTo>
                    <a:pt x="0" y="0"/>
                  </a:lnTo>
                  <a:lnTo>
                    <a:pt x="1059" y="9721"/>
                  </a:lnTo>
                  <a:lnTo>
                    <a:pt x="13257" y="48905"/>
                  </a:lnTo>
                  <a:lnTo>
                    <a:pt x="28648" y="95419"/>
                  </a:lnTo>
                  <a:lnTo>
                    <a:pt x="44459" y="141839"/>
                  </a:lnTo>
                  <a:lnTo>
                    <a:pt x="54330" y="170618"/>
                  </a:lnTo>
                  <a:lnTo>
                    <a:pt x="55269" y="177246"/>
                  </a:lnTo>
                  <a:lnTo>
                    <a:pt x="61958" y="190254"/>
                  </a:lnTo>
                  <a:lnTo>
                    <a:pt x="78443" y="210795"/>
                  </a:lnTo>
                  <a:lnTo>
                    <a:pt x="85311" y="215395"/>
                  </a:lnTo>
                  <a:lnTo>
                    <a:pt x="88624" y="216622"/>
                  </a:lnTo>
                  <a:lnTo>
                    <a:pt x="91891" y="216381"/>
                  </a:lnTo>
                  <a:lnTo>
                    <a:pt x="98344" y="213292"/>
                  </a:lnTo>
                  <a:lnTo>
                    <a:pt x="107926" y="195489"/>
                  </a:lnTo>
                  <a:lnTo>
                    <a:pt x="119586" y="161029"/>
                  </a:lnTo>
                  <a:lnTo>
                    <a:pt x="123267" y="114182"/>
                  </a:lnTo>
                  <a:lnTo>
                    <a:pt x="123660" y="75578"/>
                  </a:lnTo>
                  <a:lnTo>
                    <a:pt x="123825" y="190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9" name="SMARTInkShape-1308"/>
            <p:cNvSpPr/>
            <p:nvPr>
              <p:custDataLst>
                <p:tags r:id="rId43"/>
              </p:custDataLst>
            </p:nvPr>
          </p:nvSpPr>
          <p:spPr>
            <a:xfrm>
              <a:off x="8260987" y="5267325"/>
              <a:ext cx="175703" cy="299828"/>
            </a:xfrm>
            <a:custGeom>
              <a:avLst/>
              <a:gdLst/>
              <a:ahLst/>
              <a:cxnLst/>
              <a:rect l="0" t="0" r="0" b="0"/>
              <a:pathLst>
                <a:path w="175703" h="299828">
                  <a:moveTo>
                    <a:pt x="101963" y="28575"/>
                  </a:moveTo>
                  <a:lnTo>
                    <a:pt x="101963" y="28575"/>
                  </a:lnTo>
                  <a:lnTo>
                    <a:pt x="96907" y="28575"/>
                  </a:lnTo>
                  <a:lnTo>
                    <a:pt x="83649" y="33632"/>
                  </a:lnTo>
                  <a:lnTo>
                    <a:pt x="75126" y="41758"/>
                  </a:lnTo>
                  <a:lnTo>
                    <a:pt x="37046" y="87657"/>
                  </a:lnTo>
                  <a:lnTo>
                    <a:pt x="15583" y="133570"/>
                  </a:lnTo>
                  <a:lnTo>
                    <a:pt x="3109" y="171868"/>
                  </a:lnTo>
                  <a:lnTo>
                    <a:pt x="0" y="218846"/>
                  </a:lnTo>
                  <a:lnTo>
                    <a:pt x="5312" y="252168"/>
                  </a:lnTo>
                  <a:lnTo>
                    <a:pt x="10677" y="264827"/>
                  </a:lnTo>
                  <a:lnTo>
                    <a:pt x="34816" y="288017"/>
                  </a:lnTo>
                  <a:lnTo>
                    <a:pt x="51306" y="297341"/>
                  </a:lnTo>
                  <a:lnTo>
                    <a:pt x="58666" y="299827"/>
                  </a:lnTo>
                  <a:lnTo>
                    <a:pt x="78134" y="296946"/>
                  </a:lnTo>
                  <a:lnTo>
                    <a:pt x="98780" y="288609"/>
                  </a:lnTo>
                  <a:lnTo>
                    <a:pt x="122304" y="270957"/>
                  </a:lnTo>
                  <a:lnTo>
                    <a:pt x="149216" y="234262"/>
                  </a:lnTo>
                  <a:lnTo>
                    <a:pt x="161065" y="207833"/>
                  </a:lnTo>
                  <a:lnTo>
                    <a:pt x="169858" y="171393"/>
                  </a:lnTo>
                  <a:lnTo>
                    <a:pt x="175702" y="124396"/>
                  </a:lnTo>
                  <a:lnTo>
                    <a:pt x="170073" y="78194"/>
                  </a:lnTo>
                  <a:lnTo>
                    <a:pt x="159656" y="47158"/>
                  </a:lnTo>
                  <a:lnTo>
                    <a:pt x="145596" y="23781"/>
                  </a:lnTo>
                  <a:lnTo>
                    <a:pt x="135285" y="15854"/>
                  </a:lnTo>
                  <a:lnTo>
                    <a:pt x="82913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0" name="SMARTInkShape-1309"/>
            <p:cNvSpPr/>
            <p:nvPr>
              <p:custDataLst>
                <p:tags r:id="rId44"/>
              </p:custDataLst>
            </p:nvPr>
          </p:nvSpPr>
          <p:spPr>
            <a:xfrm>
              <a:off x="8051054" y="5271794"/>
              <a:ext cx="159497" cy="304553"/>
            </a:xfrm>
            <a:custGeom>
              <a:avLst/>
              <a:gdLst/>
              <a:ahLst/>
              <a:cxnLst/>
              <a:rect l="0" t="0" r="0" b="0"/>
              <a:pathLst>
                <a:path w="159497" h="304553">
                  <a:moveTo>
                    <a:pt x="159496" y="5056"/>
                  </a:moveTo>
                  <a:lnTo>
                    <a:pt x="159496" y="5056"/>
                  </a:lnTo>
                  <a:lnTo>
                    <a:pt x="154440" y="0"/>
                  </a:lnTo>
                  <a:lnTo>
                    <a:pt x="143491" y="339"/>
                  </a:lnTo>
                  <a:lnTo>
                    <a:pt x="129099" y="5076"/>
                  </a:lnTo>
                  <a:lnTo>
                    <a:pt x="88707" y="38424"/>
                  </a:lnTo>
                  <a:lnTo>
                    <a:pt x="49710" y="81887"/>
                  </a:lnTo>
                  <a:lnTo>
                    <a:pt x="24293" y="126027"/>
                  </a:lnTo>
                  <a:lnTo>
                    <a:pt x="7984" y="166417"/>
                  </a:lnTo>
                  <a:lnTo>
                    <a:pt x="657" y="195389"/>
                  </a:lnTo>
                  <a:lnTo>
                    <a:pt x="0" y="214532"/>
                  </a:lnTo>
                  <a:lnTo>
                    <a:pt x="8204" y="252691"/>
                  </a:lnTo>
                  <a:lnTo>
                    <a:pt x="14996" y="269633"/>
                  </a:lnTo>
                  <a:lnTo>
                    <a:pt x="42643" y="297922"/>
                  </a:lnTo>
                  <a:lnTo>
                    <a:pt x="57820" y="304552"/>
                  </a:lnTo>
                  <a:lnTo>
                    <a:pt x="140446" y="30033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1" name="SMARTInkShape-1310"/>
            <p:cNvSpPr/>
            <p:nvPr>
              <p:custDataLst>
                <p:tags r:id="rId45"/>
              </p:custDataLst>
            </p:nvPr>
          </p:nvSpPr>
          <p:spPr>
            <a:xfrm>
              <a:off x="7600950" y="5381625"/>
              <a:ext cx="180976" cy="282118"/>
            </a:xfrm>
            <a:custGeom>
              <a:avLst/>
              <a:gdLst/>
              <a:ahLst/>
              <a:cxnLst/>
              <a:rect l="0" t="0" r="0" b="0"/>
              <a:pathLst>
                <a:path w="180976" h="282118">
                  <a:moveTo>
                    <a:pt x="0" y="0"/>
                  </a:moveTo>
                  <a:lnTo>
                    <a:pt x="0" y="0"/>
                  </a:lnTo>
                  <a:lnTo>
                    <a:pt x="0" y="5057"/>
                  </a:lnTo>
                  <a:lnTo>
                    <a:pt x="16247" y="47048"/>
                  </a:lnTo>
                  <a:lnTo>
                    <a:pt x="22390" y="79471"/>
                  </a:lnTo>
                  <a:lnTo>
                    <a:pt x="31800" y="124206"/>
                  </a:lnTo>
                  <a:lnTo>
                    <a:pt x="41289" y="164272"/>
                  </a:lnTo>
                  <a:lnTo>
                    <a:pt x="45748" y="202954"/>
                  </a:lnTo>
                  <a:lnTo>
                    <a:pt x="57739" y="245945"/>
                  </a:lnTo>
                  <a:lnTo>
                    <a:pt x="64027" y="266195"/>
                  </a:lnTo>
                  <a:lnTo>
                    <a:pt x="66153" y="281887"/>
                  </a:lnTo>
                  <a:lnTo>
                    <a:pt x="66326" y="282117"/>
                  </a:lnTo>
                  <a:lnTo>
                    <a:pt x="66520" y="279549"/>
                  </a:lnTo>
                  <a:lnTo>
                    <a:pt x="53404" y="236745"/>
                  </a:lnTo>
                  <a:lnTo>
                    <a:pt x="48767" y="192148"/>
                  </a:lnTo>
                  <a:lnTo>
                    <a:pt x="47851" y="145396"/>
                  </a:lnTo>
                  <a:lnTo>
                    <a:pt x="47670" y="105273"/>
                  </a:lnTo>
                  <a:lnTo>
                    <a:pt x="55238" y="67832"/>
                  </a:lnTo>
                  <a:lnTo>
                    <a:pt x="60886" y="52725"/>
                  </a:lnTo>
                  <a:lnTo>
                    <a:pt x="85186" y="27264"/>
                  </a:lnTo>
                  <a:lnTo>
                    <a:pt x="109084" y="9724"/>
                  </a:lnTo>
                  <a:lnTo>
                    <a:pt x="18097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2" name="SMARTInkShape-1311"/>
            <p:cNvSpPr/>
            <p:nvPr>
              <p:custDataLst>
                <p:tags r:id="rId46"/>
              </p:custDataLst>
            </p:nvPr>
          </p:nvSpPr>
          <p:spPr>
            <a:xfrm>
              <a:off x="7817251" y="5347283"/>
              <a:ext cx="227088" cy="261777"/>
            </a:xfrm>
            <a:custGeom>
              <a:avLst/>
              <a:gdLst/>
              <a:ahLst/>
              <a:cxnLst/>
              <a:rect l="0" t="0" r="0" b="0"/>
              <a:pathLst>
                <a:path w="227088" h="261777">
                  <a:moveTo>
                    <a:pt x="40874" y="158167"/>
                  </a:moveTo>
                  <a:lnTo>
                    <a:pt x="40874" y="158167"/>
                  </a:lnTo>
                  <a:lnTo>
                    <a:pt x="49537" y="150563"/>
                  </a:lnTo>
                  <a:lnTo>
                    <a:pt x="67899" y="141920"/>
                  </a:lnTo>
                  <a:lnTo>
                    <a:pt x="105444" y="132657"/>
                  </a:lnTo>
                  <a:lnTo>
                    <a:pt x="146906" y="123209"/>
                  </a:lnTo>
                  <a:lnTo>
                    <a:pt x="193649" y="107363"/>
                  </a:lnTo>
                  <a:lnTo>
                    <a:pt x="221727" y="101212"/>
                  </a:lnTo>
                  <a:lnTo>
                    <a:pt x="224943" y="99030"/>
                  </a:lnTo>
                  <a:lnTo>
                    <a:pt x="227087" y="96518"/>
                  </a:lnTo>
                  <a:lnTo>
                    <a:pt x="226399" y="92726"/>
                  </a:lnTo>
                  <a:lnTo>
                    <a:pt x="210087" y="71431"/>
                  </a:lnTo>
                  <a:lnTo>
                    <a:pt x="175944" y="27932"/>
                  </a:lnTo>
                  <a:lnTo>
                    <a:pt x="142748" y="8924"/>
                  </a:lnTo>
                  <a:lnTo>
                    <a:pt x="104455" y="0"/>
                  </a:lnTo>
                  <a:lnTo>
                    <a:pt x="71354" y="2412"/>
                  </a:lnTo>
                  <a:lnTo>
                    <a:pt x="51246" y="18387"/>
                  </a:lnTo>
                  <a:lnTo>
                    <a:pt x="17523" y="61647"/>
                  </a:lnTo>
                  <a:lnTo>
                    <a:pt x="2087" y="91116"/>
                  </a:lnTo>
                  <a:lnTo>
                    <a:pt x="0" y="121664"/>
                  </a:lnTo>
                  <a:lnTo>
                    <a:pt x="4775" y="166401"/>
                  </a:lnTo>
                  <a:lnTo>
                    <a:pt x="15714" y="195884"/>
                  </a:lnTo>
                  <a:lnTo>
                    <a:pt x="38373" y="229235"/>
                  </a:lnTo>
                  <a:lnTo>
                    <a:pt x="62005" y="249662"/>
                  </a:lnTo>
                  <a:lnTo>
                    <a:pt x="79899" y="257040"/>
                  </a:lnTo>
                  <a:lnTo>
                    <a:pt x="117257" y="261776"/>
                  </a:lnTo>
                  <a:lnTo>
                    <a:pt x="183749" y="25341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3" name="SMARTInkShape-1312"/>
            <p:cNvSpPr/>
            <p:nvPr>
              <p:custDataLst>
                <p:tags r:id="rId47"/>
              </p:custDataLst>
            </p:nvPr>
          </p:nvSpPr>
          <p:spPr>
            <a:xfrm>
              <a:off x="8972550" y="5153025"/>
              <a:ext cx="228601" cy="742951"/>
            </a:xfrm>
            <a:custGeom>
              <a:avLst/>
              <a:gdLst/>
              <a:ahLst/>
              <a:cxnLst/>
              <a:rect l="0" t="0" r="0" b="0"/>
              <a:pathLst>
                <a:path w="228601" h="742951">
                  <a:moveTo>
                    <a:pt x="228600" y="0"/>
                  </a:moveTo>
                  <a:lnTo>
                    <a:pt x="228600" y="0"/>
                  </a:lnTo>
                  <a:lnTo>
                    <a:pt x="214450" y="36964"/>
                  </a:lnTo>
                  <a:lnTo>
                    <a:pt x="202653" y="75746"/>
                  </a:lnTo>
                  <a:lnTo>
                    <a:pt x="192021" y="108807"/>
                  </a:lnTo>
                  <a:lnTo>
                    <a:pt x="180240" y="144667"/>
                  </a:lnTo>
                  <a:lnTo>
                    <a:pt x="167949" y="182830"/>
                  </a:lnTo>
                  <a:lnTo>
                    <a:pt x="155429" y="224486"/>
                  </a:lnTo>
                  <a:lnTo>
                    <a:pt x="139988" y="267694"/>
                  </a:lnTo>
                  <a:lnTo>
                    <a:pt x="123600" y="312650"/>
                  </a:lnTo>
                  <a:lnTo>
                    <a:pt x="116267" y="336492"/>
                  </a:lnTo>
                  <a:lnTo>
                    <a:pt x="109262" y="360853"/>
                  </a:lnTo>
                  <a:lnTo>
                    <a:pt x="95833" y="407676"/>
                  </a:lnTo>
                  <a:lnTo>
                    <a:pt x="82809" y="453181"/>
                  </a:lnTo>
                  <a:lnTo>
                    <a:pt x="69965" y="498100"/>
                  </a:lnTo>
                  <a:lnTo>
                    <a:pt x="57200" y="539936"/>
                  </a:lnTo>
                  <a:lnTo>
                    <a:pt x="45531" y="578638"/>
                  </a:lnTo>
                  <a:lnTo>
                    <a:pt x="36816" y="613478"/>
                  </a:lnTo>
                  <a:lnTo>
                    <a:pt x="25960" y="657786"/>
                  </a:lnTo>
                  <a:lnTo>
                    <a:pt x="12811" y="703080"/>
                  </a:lnTo>
                  <a:lnTo>
                    <a:pt x="0" y="7429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4" name="SMARTInkShape-1313"/>
            <p:cNvSpPr/>
            <p:nvPr>
              <p:custDataLst>
                <p:tags r:id="rId48"/>
              </p:custDataLst>
            </p:nvPr>
          </p:nvSpPr>
          <p:spPr>
            <a:xfrm>
              <a:off x="9334500" y="5364896"/>
              <a:ext cx="284474" cy="273905"/>
            </a:xfrm>
            <a:custGeom>
              <a:avLst/>
              <a:gdLst/>
              <a:ahLst/>
              <a:cxnLst/>
              <a:rect l="0" t="0" r="0" b="0"/>
              <a:pathLst>
                <a:path w="284474" h="273905">
                  <a:moveTo>
                    <a:pt x="0" y="102454"/>
                  </a:moveTo>
                  <a:lnTo>
                    <a:pt x="0" y="102454"/>
                  </a:lnTo>
                  <a:lnTo>
                    <a:pt x="10779" y="93791"/>
                  </a:lnTo>
                  <a:lnTo>
                    <a:pt x="57106" y="66807"/>
                  </a:lnTo>
                  <a:lnTo>
                    <a:pt x="101788" y="43045"/>
                  </a:lnTo>
                  <a:lnTo>
                    <a:pt x="145107" y="24239"/>
                  </a:lnTo>
                  <a:lnTo>
                    <a:pt x="189060" y="5512"/>
                  </a:lnTo>
                  <a:lnTo>
                    <a:pt x="228761" y="0"/>
                  </a:lnTo>
                  <a:lnTo>
                    <a:pt x="253013" y="4355"/>
                  </a:lnTo>
                  <a:lnTo>
                    <a:pt x="263925" y="8480"/>
                  </a:lnTo>
                  <a:lnTo>
                    <a:pt x="271201" y="13346"/>
                  </a:lnTo>
                  <a:lnTo>
                    <a:pt x="279284" y="24398"/>
                  </a:lnTo>
                  <a:lnTo>
                    <a:pt x="284473" y="70494"/>
                  </a:lnTo>
                  <a:lnTo>
                    <a:pt x="284314" y="107683"/>
                  </a:lnTo>
                  <a:lnTo>
                    <a:pt x="275315" y="152053"/>
                  </a:lnTo>
                  <a:lnTo>
                    <a:pt x="266430" y="194408"/>
                  </a:lnTo>
                  <a:lnTo>
                    <a:pt x="257175" y="27390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5" name="SMARTInkShape-1314"/>
            <p:cNvSpPr/>
            <p:nvPr>
              <p:custDataLst>
                <p:tags r:id="rId49"/>
              </p:custDataLst>
            </p:nvPr>
          </p:nvSpPr>
          <p:spPr>
            <a:xfrm>
              <a:off x="9648825" y="5286375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0"/>
                  </a:moveTo>
                  <a:lnTo>
                    <a:pt x="0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6" name="SMARTInkShape-1315"/>
            <p:cNvSpPr/>
            <p:nvPr>
              <p:custDataLst>
                <p:tags r:id="rId50"/>
              </p:custDataLst>
            </p:nvPr>
          </p:nvSpPr>
          <p:spPr>
            <a:xfrm>
              <a:off x="9763127" y="5362575"/>
              <a:ext cx="318262" cy="314326"/>
            </a:xfrm>
            <a:custGeom>
              <a:avLst/>
              <a:gdLst/>
              <a:ahLst/>
              <a:cxnLst/>
              <a:rect l="0" t="0" r="0" b="0"/>
              <a:pathLst>
                <a:path w="318262" h="314326">
                  <a:moveTo>
                    <a:pt x="9523" y="0"/>
                  </a:moveTo>
                  <a:lnTo>
                    <a:pt x="9523" y="0"/>
                  </a:lnTo>
                  <a:lnTo>
                    <a:pt x="9523" y="43849"/>
                  </a:lnTo>
                  <a:lnTo>
                    <a:pt x="9523" y="83882"/>
                  </a:lnTo>
                  <a:lnTo>
                    <a:pt x="6701" y="129105"/>
                  </a:lnTo>
                  <a:lnTo>
                    <a:pt x="1984" y="167370"/>
                  </a:lnTo>
                  <a:lnTo>
                    <a:pt x="260" y="210933"/>
                  </a:lnTo>
                  <a:lnTo>
                    <a:pt x="21" y="234401"/>
                  </a:lnTo>
                  <a:lnTo>
                    <a:pt x="0" y="189116"/>
                  </a:lnTo>
                  <a:lnTo>
                    <a:pt x="5055" y="146345"/>
                  </a:lnTo>
                  <a:lnTo>
                    <a:pt x="13255" y="108625"/>
                  </a:lnTo>
                  <a:lnTo>
                    <a:pt x="27444" y="77341"/>
                  </a:lnTo>
                  <a:lnTo>
                    <a:pt x="50111" y="47963"/>
                  </a:lnTo>
                  <a:lnTo>
                    <a:pt x="64957" y="37192"/>
                  </a:lnTo>
                  <a:lnTo>
                    <a:pt x="79669" y="32405"/>
                  </a:lnTo>
                  <a:lnTo>
                    <a:pt x="105802" y="30768"/>
                  </a:lnTo>
                  <a:lnTo>
                    <a:pt x="124280" y="34136"/>
                  </a:lnTo>
                  <a:lnTo>
                    <a:pt x="137431" y="41982"/>
                  </a:lnTo>
                  <a:lnTo>
                    <a:pt x="147863" y="54642"/>
                  </a:lnTo>
                  <a:lnTo>
                    <a:pt x="159554" y="74380"/>
                  </a:lnTo>
                  <a:lnTo>
                    <a:pt x="163340" y="102908"/>
                  </a:lnTo>
                  <a:lnTo>
                    <a:pt x="159521" y="146203"/>
                  </a:lnTo>
                  <a:lnTo>
                    <a:pt x="151686" y="184783"/>
                  </a:lnTo>
                  <a:lnTo>
                    <a:pt x="142662" y="224084"/>
                  </a:lnTo>
                  <a:lnTo>
                    <a:pt x="136429" y="242468"/>
                  </a:lnTo>
                  <a:lnTo>
                    <a:pt x="130132" y="250639"/>
                  </a:lnTo>
                  <a:lnTo>
                    <a:pt x="129086" y="250701"/>
                  </a:lnTo>
                  <a:lnTo>
                    <a:pt x="137635" y="214916"/>
                  </a:lnTo>
                  <a:lnTo>
                    <a:pt x="143368" y="181596"/>
                  </a:lnTo>
                  <a:lnTo>
                    <a:pt x="150500" y="146326"/>
                  </a:lnTo>
                  <a:lnTo>
                    <a:pt x="166417" y="108620"/>
                  </a:lnTo>
                  <a:lnTo>
                    <a:pt x="190758" y="67435"/>
                  </a:lnTo>
                  <a:lnTo>
                    <a:pt x="204373" y="50080"/>
                  </a:lnTo>
                  <a:lnTo>
                    <a:pt x="243163" y="26560"/>
                  </a:lnTo>
                  <a:lnTo>
                    <a:pt x="249950" y="25115"/>
                  </a:lnTo>
                  <a:lnTo>
                    <a:pt x="263135" y="26332"/>
                  </a:lnTo>
                  <a:lnTo>
                    <a:pt x="276051" y="33222"/>
                  </a:lnTo>
                  <a:lnTo>
                    <a:pt x="295223" y="51824"/>
                  </a:lnTo>
                  <a:lnTo>
                    <a:pt x="305834" y="67483"/>
                  </a:lnTo>
                  <a:lnTo>
                    <a:pt x="318261" y="111401"/>
                  </a:lnTo>
                  <a:lnTo>
                    <a:pt x="316199" y="158373"/>
                  </a:lnTo>
                  <a:lnTo>
                    <a:pt x="314694" y="202146"/>
                  </a:lnTo>
                  <a:lnTo>
                    <a:pt x="309340" y="246187"/>
                  </a:lnTo>
                  <a:lnTo>
                    <a:pt x="305696" y="289890"/>
                  </a:lnTo>
                  <a:lnTo>
                    <a:pt x="304798" y="3143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7" name="SMARTInkShape-1316"/>
            <p:cNvSpPr/>
            <p:nvPr>
              <p:custDataLst>
                <p:tags r:id="rId51"/>
              </p:custDataLst>
            </p:nvPr>
          </p:nvSpPr>
          <p:spPr>
            <a:xfrm>
              <a:off x="10163175" y="5288782"/>
              <a:ext cx="291718" cy="267566"/>
            </a:xfrm>
            <a:custGeom>
              <a:avLst/>
              <a:gdLst/>
              <a:ahLst/>
              <a:cxnLst/>
              <a:rect l="0" t="0" r="0" b="0"/>
              <a:pathLst>
                <a:path w="291718" h="267566">
                  <a:moveTo>
                    <a:pt x="0" y="197618"/>
                  </a:moveTo>
                  <a:lnTo>
                    <a:pt x="0" y="197618"/>
                  </a:lnTo>
                  <a:lnTo>
                    <a:pt x="39772" y="184361"/>
                  </a:lnTo>
                  <a:lnTo>
                    <a:pt x="77284" y="175228"/>
                  </a:lnTo>
                  <a:lnTo>
                    <a:pt x="118787" y="162660"/>
                  </a:lnTo>
                  <a:lnTo>
                    <a:pt x="165018" y="153159"/>
                  </a:lnTo>
                  <a:lnTo>
                    <a:pt x="211643" y="143641"/>
                  </a:lnTo>
                  <a:lnTo>
                    <a:pt x="257392" y="133765"/>
                  </a:lnTo>
                  <a:lnTo>
                    <a:pt x="286837" y="130256"/>
                  </a:lnTo>
                  <a:lnTo>
                    <a:pt x="289650" y="128369"/>
                  </a:lnTo>
                  <a:lnTo>
                    <a:pt x="291525" y="126051"/>
                  </a:lnTo>
                  <a:lnTo>
                    <a:pt x="291717" y="122391"/>
                  </a:lnTo>
                  <a:lnTo>
                    <a:pt x="281688" y="90254"/>
                  </a:lnTo>
                  <a:lnTo>
                    <a:pt x="267731" y="68557"/>
                  </a:lnTo>
                  <a:lnTo>
                    <a:pt x="225300" y="31701"/>
                  </a:lnTo>
                  <a:lnTo>
                    <a:pt x="205279" y="14284"/>
                  </a:lnTo>
                  <a:lnTo>
                    <a:pt x="188601" y="5717"/>
                  </a:lnTo>
                  <a:lnTo>
                    <a:pt x="151249" y="0"/>
                  </a:lnTo>
                  <a:lnTo>
                    <a:pt x="111726" y="8419"/>
                  </a:lnTo>
                  <a:lnTo>
                    <a:pt x="91636" y="21454"/>
                  </a:lnTo>
                  <a:lnTo>
                    <a:pt x="76710" y="37831"/>
                  </a:lnTo>
                  <a:lnTo>
                    <a:pt x="54878" y="83599"/>
                  </a:lnTo>
                  <a:lnTo>
                    <a:pt x="49774" y="117033"/>
                  </a:lnTo>
                  <a:lnTo>
                    <a:pt x="53319" y="148694"/>
                  </a:lnTo>
                  <a:lnTo>
                    <a:pt x="67007" y="189908"/>
                  </a:lnTo>
                  <a:lnTo>
                    <a:pt x="74230" y="206891"/>
                  </a:lnTo>
                  <a:lnTo>
                    <a:pt x="107233" y="246673"/>
                  </a:lnTo>
                  <a:lnTo>
                    <a:pt x="135610" y="26756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19" name="SMARTInkShape-1317"/>
          <p:cNvSpPr/>
          <p:nvPr>
            <p:custDataLst>
              <p:tags r:id="rId3"/>
            </p:custDataLst>
          </p:nvPr>
        </p:nvSpPr>
        <p:spPr>
          <a:xfrm>
            <a:off x="9477375" y="5257800"/>
            <a:ext cx="38101" cy="428626"/>
          </a:xfrm>
          <a:custGeom>
            <a:avLst/>
            <a:gdLst/>
            <a:ahLst/>
            <a:cxnLst/>
            <a:rect l="0" t="0" r="0" b="0"/>
            <a:pathLst>
              <a:path w="38101" h="428626">
                <a:moveTo>
                  <a:pt x="38100" y="0"/>
                </a:moveTo>
                <a:lnTo>
                  <a:pt x="38100" y="0"/>
                </a:lnTo>
                <a:lnTo>
                  <a:pt x="35278" y="33409"/>
                </a:lnTo>
                <a:lnTo>
                  <a:pt x="30560" y="77632"/>
                </a:lnTo>
                <a:lnTo>
                  <a:pt x="29163" y="124249"/>
                </a:lnTo>
                <a:lnTo>
                  <a:pt x="25927" y="171576"/>
                </a:lnTo>
                <a:lnTo>
                  <a:pt x="21089" y="219112"/>
                </a:lnTo>
                <a:lnTo>
                  <a:pt x="19653" y="263889"/>
                </a:lnTo>
                <a:lnTo>
                  <a:pt x="19229" y="306789"/>
                </a:lnTo>
                <a:lnTo>
                  <a:pt x="16281" y="347370"/>
                </a:lnTo>
                <a:lnTo>
                  <a:pt x="3869" y="392838"/>
                </a:lnTo>
                <a:lnTo>
                  <a:pt x="0" y="428625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34" name="SMARTInkShape-Group194"/>
          <p:cNvGrpSpPr/>
          <p:nvPr/>
        </p:nvGrpSpPr>
        <p:grpSpPr>
          <a:xfrm>
            <a:off x="9802548" y="5886450"/>
            <a:ext cx="1846528" cy="942976"/>
            <a:chOff x="9802548" y="5886450"/>
            <a:chExt cx="1846528" cy="942976"/>
          </a:xfrm>
        </p:grpSpPr>
        <p:sp>
          <p:nvSpPr>
            <p:cNvPr id="620" name="SMARTInkShape-1318"/>
            <p:cNvSpPr/>
            <p:nvPr>
              <p:custDataLst>
                <p:tags r:id="rId25"/>
              </p:custDataLst>
            </p:nvPr>
          </p:nvSpPr>
          <p:spPr>
            <a:xfrm>
              <a:off x="10915650" y="64103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1" name="SMARTInkShape-1319"/>
            <p:cNvSpPr/>
            <p:nvPr>
              <p:custDataLst>
                <p:tags r:id="rId26"/>
              </p:custDataLst>
            </p:nvPr>
          </p:nvSpPr>
          <p:spPr>
            <a:xfrm>
              <a:off x="9802548" y="6090420"/>
              <a:ext cx="227278" cy="307489"/>
            </a:xfrm>
            <a:custGeom>
              <a:avLst/>
              <a:gdLst/>
              <a:ahLst/>
              <a:cxnLst/>
              <a:rect l="0" t="0" r="0" b="0"/>
              <a:pathLst>
                <a:path w="227278" h="307489">
                  <a:moveTo>
                    <a:pt x="8202" y="72255"/>
                  </a:moveTo>
                  <a:lnTo>
                    <a:pt x="8202" y="72255"/>
                  </a:lnTo>
                  <a:lnTo>
                    <a:pt x="3145" y="72255"/>
                  </a:lnTo>
                  <a:lnTo>
                    <a:pt x="1656" y="73313"/>
                  </a:lnTo>
                  <a:lnTo>
                    <a:pt x="663" y="75077"/>
                  </a:lnTo>
                  <a:lnTo>
                    <a:pt x="0" y="77312"/>
                  </a:lnTo>
                  <a:lnTo>
                    <a:pt x="6994" y="112959"/>
                  </a:lnTo>
                  <a:lnTo>
                    <a:pt x="12901" y="159928"/>
                  </a:lnTo>
                  <a:lnTo>
                    <a:pt x="21353" y="200538"/>
                  </a:lnTo>
                  <a:lnTo>
                    <a:pt x="33691" y="241646"/>
                  </a:lnTo>
                  <a:lnTo>
                    <a:pt x="49489" y="282997"/>
                  </a:lnTo>
                  <a:lnTo>
                    <a:pt x="58655" y="295741"/>
                  </a:lnTo>
                  <a:lnTo>
                    <a:pt x="71673" y="307488"/>
                  </a:lnTo>
                  <a:lnTo>
                    <a:pt x="71682" y="307393"/>
                  </a:lnTo>
                  <a:lnTo>
                    <a:pt x="68870" y="304467"/>
                  </a:lnTo>
                  <a:lnTo>
                    <a:pt x="52633" y="262708"/>
                  </a:lnTo>
                  <a:lnTo>
                    <a:pt x="42765" y="239451"/>
                  </a:lnTo>
                  <a:lnTo>
                    <a:pt x="34853" y="204420"/>
                  </a:lnTo>
                  <a:lnTo>
                    <a:pt x="34561" y="158216"/>
                  </a:lnTo>
                  <a:lnTo>
                    <a:pt x="41177" y="117716"/>
                  </a:lnTo>
                  <a:lnTo>
                    <a:pt x="49840" y="83961"/>
                  </a:lnTo>
                  <a:lnTo>
                    <a:pt x="76399" y="45169"/>
                  </a:lnTo>
                  <a:lnTo>
                    <a:pt x="90018" y="29878"/>
                  </a:lnTo>
                  <a:lnTo>
                    <a:pt x="124755" y="9369"/>
                  </a:lnTo>
                  <a:lnTo>
                    <a:pt x="168561" y="0"/>
                  </a:lnTo>
                  <a:lnTo>
                    <a:pt x="227277" y="1510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2" name="SMARTInkShape-1320"/>
            <p:cNvSpPr/>
            <p:nvPr>
              <p:custDataLst>
                <p:tags r:id="rId27"/>
              </p:custDataLst>
            </p:nvPr>
          </p:nvSpPr>
          <p:spPr>
            <a:xfrm>
              <a:off x="11183603" y="6070049"/>
              <a:ext cx="132098" cy="234106"/>
            </a:xfrm>
            <a:custGeom>
              <a:avLst/>
              <a:gdLst/>
              <a:ahLst/>
              <a:cxnLst/>
              <a:rect l="0" t="0" r="0" b="0"/>
              <a:pathLst>
                <a:path w="132098" h="234106">
                  <a:moveTo>
                    <a:pt x="8272" y="6901"/>
                  </a:moveTo>
                  <a:lnTo>
                    <a:pt x="8272" y="6901"/>
                  </a:lnTo>
                  <a:lnTo>
                    <a:pt x="9330" y="31810"/>
                  </a:lnTo>
                  <a:lnTo>
                    <a:pt x="16474" y="74347"/>
                  </a:lnTo>
                  <a:lnTo>
                    <a:pt x="27984" y="121303"/>
                  </a:lnTo>
                  <a:lnTo>
                    <a:pt x="35096" y="159321"/>
                  </a:lnTo>
                  <a:lnTo>
                    <a:pt x="44105" y="202893"/>
                  </a:lnTo>
                  <a:lnTo>
                    <a:pt x="50874" y="224899"/>
                  </a:lnTo>
                  <a:lnTo>
                    <a:pt x="50432" y="228433"/>
                  </a:lnTo>
                  <a:lnTo>
                    <a:pt x="49079" y="230789"/>
                  </a:lnTo>
                  <a:lnTo>
                    <a:pt x="47118" y="232359"/>
                  </a:lnTo>
                  <a:lnTo>
                    <a:pt x="42118" y="234105"/>
                  </a:lnTo>
                  <a:lnTo>
                    <a:pt x="39303" y="231395"/>
                  </a:lnTo>
                  <a:lnTo>
                    <a:pt x="17755" y="185092"/>
                  </a:lnTo>
                  <a:lnTo>
                    <a:pt x="2975" y="137768"/>
                  </a:lnTo>
                  <a:lnTo>
                    <a:pt x="0" y="98475"/>
                  </a:lnTo>
                  <a:lnTo>
                    <a:pt x="1817" y="55682"/>
                  </a:lnTo>
                  <a:lnTo>
                    <a:pt x="3968" y="45771"/>
                  </a:lnTo>
                  <a:lnTo>
                    <a:pt x="14827" y="29116"/>
                  </a:lnTo>
                  <a:lnTo>
                    <a:pt x="30235" y="15716"/>
                  </a:lnTo>
                  <a:lnTo>
                    <a:pt x="60353" y="1312"/>
                  </a:lnTo>
                  <a:lnTo>
                    <a:pt x="65217" y="0"/>
                  </a:lnTo>
                  <a:lnTo>
                    <a:pt x="87233" y="3210"/>
                  </a:lnTo>
                  <a:lnTo>
                    <a:pt x="132097" y="1642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3" name="SMARTInkShape-1321"/>
            <p:cNvSpPr/>
            <p:nvPr>
              <p:custDataLst>
                <p:tags r:id="rId28"/>
              </p:custDataLst>
            </p:nvPr>
          </p:nvSpPr>
          <p:spPr>
            <a:xfrm>
              <a:off x="11325225" y="6029325"/>
              <a:ext cx="38101" cy="76201"/>
            </a:xfrm>
            <a:custGeom>
              <a:avLst/>
              <a:gdLst/>
              <a:ahLst/>
              <a:cxnLst/>
              <a:rect l="0" t="0" r="0" b="0"/>
              <a:pathLst>
                <a:path w="38101" h="76201">
                  <a:moveTo>
                    <a:pt x="0" y="0"/>
                  </a:moveTo>
                  <a:lnTo>
                    <a:pt x="0" y="0"/>
                  </a:lnTo>
                  <a:lnTo>
                    <a:pt x="0" y="5057"/>
                  </a:lnTo>
                  <a:lnTo>
                    <a:pt x="38100" y="762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4" name="SMARTInkShape-1322"/>
            <p:cNvSpPr/>
            <p:nvPr>
              <p:custDataLst>
                <p:tags r:id="rId29"/>
              </p:custDataLst>
            </p:nvPr>
          </p:nvSpPr>
          <p:spPr>
            <a:xfrm>
              <a:off x="10919687" y="6079234"/>
              <a:ext cx="262664" cy="232841"/>
            </a:xfrm>
            <a:custGeom>
              <a:avLst/>
              <a:gdLst/>
              <a:ahLst/>
              <a:cxnLst/>
              <a:rect l="0" t="0" r="0" b="0"/>
              <a:pathLst>
                <a:path w="262664" h="232841">
                  <a:moveTo>
                    <a:pt x="5488" y="121541"/>
                  </a:moveTo>
                  <a:lnTo>
                    <a:pt x="5488" y="121541"/>
                  </a:lnTo>
                  <a:lnTo>
                    <a:pt x="431" y="126598"/>
                  </a:lnTo>
                  <a:lnTo>
                    <a:pt x="0" y="128087"/>
                  </a:lnTo>
                  <a:lnTo>
                    <a:pt x="770" y="129080"/>
                  </a:lnTo>
                  <a:lnTo>
                    <a:pt x="4556" y="130674"/>
                  </a:lnTo>
                  <a:lnTo>
                    <a:pt x="10268" y="130950"/>
                  </a:lnTo>
                  <a:lnTo>
                    <a:pt x="49312" y="117798"/>
                  </a:lnTo>
                  <a:lnTo>
                    <a:pt x="89364" y="92462"/>
                  </a:lnTo>
                  <a:lnTo>
                    <a:pt x="133538" y="71511"/>
                  </a:lnTo>
                  <a:lnTo>
                    <a:pt x="177494" y="52145"/>
                  </a:lnTo>
                  <a:lnTo>
                    <a:pt x="222519" y="31420"/>
                  </a:lnTo>
                  <a:lnTo>
                    <a:pt x="240626" y="26967"/>
                  </a:lnTo>
                  <a:lnTo>
                    <a:pt x="240564" y="25683"/>
                  </a:lnTo>
                  <a:lnTo>
                    <a:pt x="237672" y="21435"/>
                  </a:lnTo>
                  <a:lnTo>
                    <a:pt x="225037" y="13093"/>
                  </a:lnTo>
                  <a:lnTo>
                    <a:pt x="180554" y="473"/>
                  </a:lnTo>
                  <a:lnTo>
                    <a:pt x="164788" y="0"/>
                  </a:lnTo>
                  <a:lnTo>
                    <a:pt x="124499" y="11135"/>
                  </a:lnTo>
                  <a:lnTo>
                    <a:pt x="99312" y="35324"/>
                  </a:lnTo>
                  <a:lnTo>
                    <a:pt x="81853" y="59188"/>
                  </a:lnTo>
                  <a:lnTo>
                    <a:pt x="75034" y="94834"/>
                  </a:lnTo>
                  <a:lnTo>
                    <a:pt x="76262" y="126605"/>
                  </a:lnTo>
                  <a:lnTo>
                    <a:pt x="82903" y="168902"/>
                  </a:lnTo>
                  <a:lnTo>
                    <a:pt x="85672" y="178515"/>
                  </a:lnTo>
                  <a:lnTo>
                    <a:pt x="100039" y="197663"/>
                  </a:lnTo>
                  <a:lnTo>
                    <a:pt x="121594" y="214639"/>
                  </a:lnTo>
                  <a:lnTo>
                    <a:pt x="160304" y="229089"/>
                  </a:lnTo>
                  <a:lnTo>
                    <a:pt x="178718" y="232840"/>
                  </a:lnTo>
                  <a:lnTo>
                    <a:pt x="211096" y="229896"/>
                  </a:lnTo>
                  <a:lnTo>
                    <a:pt x="262663" y="20726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5" name="SMARTInkShape-1323"/>
            <p:cNvSpPr/>
            <p:nvPr>
              <p:custDataLst>
                <p:tags r:id="rId30"/>
              </p:custDataLst>
            </p:nvPr>
          </p:nvSpPr>
          <p:spPr>
            <a:xfrm>
              <a:off x="10688373" y="6105525"/>
              <a:ext cx="159963" cy="245167"/>
            </a:xfrm>
            <a:custGeom>
              <a:avLst/>
              <a:gdLst/>
              <a:ahLst/>
              <a:cxnLst/>
              <a:rect l="0" t="0" r="0" b="0"/>
              <a:pathLst>
                <a:path w="159963" h="245167">
                  <a:moveTo>
                    <a:pt x="8202" y="38100"/>
                  </a:moveTo>
                  <a:lnTo>
                    <a:pt x="8202" y="38100"/>
                  </a:lnTo>
                  <a:lnTo>
                    <a:pt x="3145" y="38100"/>
                  </a:lnTo>
                  <a:lnTo>
                    <a:pt x="1656" y="40217"/>
                  </a:lnTo>
                  <a:lnTo>
                    <a:pt x="0" y="48213"/>
                  </a:lnTo>
                  <a:lnTo>
                    <a:pt x="2088" y="56000"/>
                  </a:lnTo>
                  <a:lnTo>
                    <a:pt x="23664" y="96744"/>
                  </a:lnTo>
                  <a:lnTo>
                    <a:pt x="47003" y="135674"/>
                  </a:lnTo>
                  <a:lnTo>
                    <a:pt x="80901" y="181490"/>
                  </a:lnTo>
                  <a:lnTo>
                    <a:pt x="115756" y="218306"/>
                  </a:lnTo>
                  <a:lnTo>
                    <a:pt x="149649" y="243924"/>
                  </a:lnTo>
                  <a:lnTo>
                    <a:pt x="153300" y="245166"/>
                  </a:lnTo>
                  <a:lnTo>
                    <a:pt x="155734" y="244935"/>
                  </a:lnTo>
                  <a:lnTo>
                    <a:pt x="157357" y="243723"/>
                  </a:lnTo>
                  <a:lnTo>
                    <a:pt x="159160" y="239555"/>
                  </a:lnTo>
                  <a:lnTo>
                    <a:pt x="159962" y="234175"/>
                  </a:lnTo>
                  <a:lnTo>
                    <a:pt x="155356" y="199913"/>
                  </a:lnTo>
                  <a:lnTo>
                    <a:pt x="150156" y="164345"/>
                  </a:lnTo>
                  <a:lnTo>
                    <a:pt x="145377" y="127017"/>
                  </a:lnTo>
                  <a:lnTo>
                    <a:pt x="142685" y="83261"/>
                  </a:lnTo>
                  <a:lnTo>
                    <a:pt x="141552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6" name="SMARTInkShape-1324"/>
            <p:cNvSpPr/>
            <p:nvPr>
              <p:custDataLst>
                <p:tags r:id="rId31"/>
              </p:custDataLst>
            </p:nvPr>
          </p:nvSpPr>
          <p:spPr>
            <a:xfrm>
              <a:off x="10226397" y="6096000"/>
              <a:ext cx="203479" cy="288174"/>
            </a:xfrm>
            <a:custGeom>
              <a:avLst/>
              <a:gdLst/>
              <a:ahLst/>
              <a:cxnLst/>
              <a:rect l="0" t="0" r="0" b="0"/>
              <a:pathLst>
                <a:path w="203479" h="288174">
                  <a:moveTo>
                    <a:pt x="155853" y="0"/>
                  </a:moveTo>
                  <a:lnTo>
                    <a:pt x="155853" y="0"/>
                  </a:lnTo>
                  <a:lnTo>
                    <a:pt x="150796" y="0"/>
                  </a:lnTo>
                  <a:lnTo>
                    <a:pt x="145492" y="2822"/>
                  </a:lnTo>
                  <a:lnTo>
                    <a:pt x="137490" y="10779"/>
                  </a:lnTo>
                  <a:lnTo>
                    <a:pt x="97539" y="52050"/>
                  </a:lnTo>
                  <a:lnTo>
                    <a:pt x="61287" y="95833"/>
                  </a:lnTo>
                  <a:lnTo>
                    <a:pt x="23455" y="142952"/>
                  </a:lnTo>
                  <a:lnTo>
                    <a:pt x="1241" y="190510"/>
                  </a:lnTo>
                  <a:lnTo>
                    <a:pt x="0" y="206732"/>
                  </a:lnTo>
                  <a:lnTo>
                    <a:pt x="8074" y="233410"/>
                  </a:lnTo>
                  <a:lnTo>
                    <a:pt x="23873" y="262480"/>
                  </a:lnTo>
                  <a:lnTo>
                    <a:pt x="29766" y="270237"/>
                  </a:lnTo>
                  <a:lnTo>
                    <a:pt x="53248" y="281677"/>
                  </a:lnTo>
                  <a:lnTo>
                    <a:pt x="81676" y="288173"/>
                  </a:lnTo>
                  <a:lnTo>
                    <a:pt x="115530" y="285880"/>
                  </a:lnTo>
                  <a:lnTo>
                    <a:pt x="155413" y="275623"/>
                  </a:lnTo>
                  <a:lnTo>
                    <a:pt x="203478" y="2571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7" name="SMARTInkShape-1325"/>
            <p:cNvSpPr/>
            <p:nvPr>
              <p:custDataLst>
                <p:tags r:id="rId32"/>
              </p:custDataLst>
            </p:nvPr>
          </p:nvSpPr>
          <p:spPr>
            <a:xfrm>
              <a:off x="10036356" y="6060401"/>
              <a:ext cx="248947" cy="292775"/>
            </a:xfrm>
            <a:custGeom>
              <a:avLst/>
              <a:gdLst/>
              <a:ahLst/>
              <a:cxnLst/>
              <a:rect l="0" t="0" r="0" b="0"/>
              <a:pathLst>
                <a:path w="248947" h="292775">
                  <a:moveTo>
                    <a:pt x="69669" y="187999"/>
                  </a:moveTo>
                  <a:lnTo>
                    <a:pt x="69669" y="187999"/>
                  </a:lnTo>
                  <a:lnTo>
                    <a:pt x="77871" y="179798"/>
                  </a:lnTo>
                  <a:lnTo>
                    <a:pt x="124701" y="155759"/>
                  </a:lnTo>
                  <a:lnTo>
                    <a:pt x="171160" y="137552"/>
                  </a:lnTo>
                  <a:lnTo>
                    <a:pt x="211895" y="110418"/>
                  </a:lnTo>
                  <a:lnTo>
                    <a:pt x="237752" y="90106"/>
                  </a:lnTo>
                  <a:lnTo>
                    <a:pt x="244914" y="77110"/>
                  </a:lnTo>
                  <a:lnTo>
                    <a:pt x="248946" y="57894"/>
                  </a:lnTo>
                  <a:lnTo>
                    <a:pt x="241423" y="42333"/>
                  </a:lnTo>
                  <a:lnTo>
                    <a:pt x="222159" y="21366"/>
                  </a:lnTo>
                  <a:lnTo>
                    <a:pt x="200224" y="8451"/>
                  </a:lnTo>
                  <a:lnTo>
                    <a:pt x="176438" y="744"/>
                  </a:lnTo>
                  <a:lnTo>
                    <a:pt x="160513" y="0"/>
                  </a:lnTo>
                  <a:lnTo>
                    <a:pt x="118620" y="8145"/>
                  </a:lnTo>
                  <a:lnTo>
                    <a:pt x="89112" y="19703"/>
                  </a:lnTo>
                  <a:lnTo>
                    <a:pt x="55752" y="42572"/>
                  </a:lnTo>
                  <a:lnTo>
                    <a:pt x="29839" y="75076"/>
                  </a:lnTo>
                  <a:lnTo>
                    <a:pt x="9953" y="121505"/>
                  </a:lnTo>
                  <a:lnTo>
                    <a:pt x="0" y="149952"/>
                  </a:lnTo>
                  <a:lnTo>
                    <a:pt x="461" y="188603"/>
                  </a:lnTo>
                  <a:lnTo>
                    <a:pt x="7299" y="223456"/>
                  </a:lnTo>
                  <a:lnTo>
                    <a:pt x="21086" y="248834"/>
                  </a:lnTo>
                  <a:lnTo>
                    <a:pt x="48689" y="269759"/>
                  </a:lnTo>
                  <a:lnTo>
                    <a:pt x="136344" y="29277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8" name="SMARTInkShape-1326"/>
            <p:cNvSpPr/>
            <p:nvPr>
              <p:custDataLst>
                <p:tags r:id="rId33"/>
              </p:custDataLst>
            </p:nvPr>
          </p:nvSpPr>
          <p:spPr>
            <a:xfrm>
              <a:off x="10479279" y="6086475"/>
              <a:ext cx="222942" cy="264341"/>
            </a:xfrm>
            <a:custGeom>
              <a:avLst/>
              <a:gdLst/>
              <a:ahLst/>
              <a:cxnLst/>
              <a:rect l="0" t="0" r="0" b="0"/>
              <a:pathLst>
                <a:path w="222942" h="264341">
                  <a:moveTo>
                    <a:pt x="74421" y="47625"/>
                  </a:moveTo>
                  <a:lnTo>
                    <a:pt x="74421" y="47625"/>
                  </a:lnTo>
                  <a:lnTo>
                    <a:pt x="66219" y="47625"/>
                  </a:lnTo>
                  <a:lnTo>
                    <a:pt x="25240" y="92454"/>
                  </a:lnTo>
                  <a:lnTo>
                    <a:pt x="15521" y="110235"/>
                  </a:lnTo>
                  <a:lnTo>
                    <a:pt x="2224" y="152061"/>
                  </a:lnTo>
                  <a:lnTo>
                    <a:pt x="0" y="166713"/>
                  </a:lnTo>
                  <a:lnTo>
                    <a:pt x="3804" y="196975"/>
                  </a:lnTo>
                  <a:lnTo>
                    <a:pt x="11640" y="214897"/>
                  </a:lnTo>
                  <a:lnTo>
                    <a:pt x="22176" y="228860"/>
                  </a:lnTo>
                  <a:lnTo>
                    <a:pt x="52425" y="250023"/>
                  </a:lnTo>
                  <a:lnTo>
                    <a:pt x="85246" y="262308"/>
                  </a:lnTo>
                  <a:lnTo>
                    <a:pt x="115023" y="264340"/>
                  </a:lnTo>
                  <a:lnTo>
                    <a:pt x="153244" y="257652"/>
                  </a:lnTo>
                  <a:lnTo>
                    <a:pt x="179385" y="242735"/>
                  </a:lnTo>
                  <a:lnTo>
                    <a:pt x="213727" y="217553"/>
                  </a:lnTo>
                  <a:lnTo>
                    <a:pt x="218093" y="209593"/>
                  </a:lnTo>
                  <a:lnTo>
                    <a:pt x="222941" y="186639"/>
                  </a:lnTo>
                  <a:lnTo>
                    <a:pt x="220615" y="154078"/>
                  </a:lnTo>
                  <a:lnTo>
                    <a:pt x="209290" y="114631"/>
                  </a:lnTo>
                  <a:lnTo>
                    <a:pt x="184944" y="76266"/>
                  </a:lnTo>
                  <a:lnTo>
                    <a:pt x="140598" y="36188"/>
                  </a:lnTo>
                  <a:lnTo>
                    <a:pt x="110258" y="17307"/>
                  </a:lnTo>
                  <a:lnTo>
                    <a:pt x="45846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9" name="SMARTInkShape-1327"/>
            <p:cNvSpPr/>
            <p:nvPr>
              <p:custDataLst>
                <p:tags r:id="rId34"/>
              </p:custDataLst>
            </p:nvPr>
          </p:nvSpPr>
          <p:spPr>
            <a:xfrm>
              <a:off x="10687050" y="6546064"/>
              <a:ext cx="247651" cy="235737"/>
            </a:xfrm>
            <a:custGeom>
              <a:avLst/>
              <a:gdLst/>
              <a:ahLst/>
              <a:cxnLst/>
              <a:rect l="0" t="0" r="0" b="0"/>
              <a:pathLst>
                <a:path w="247651" h="235737">
                  <a:moveTo>
                    <a:pt x="0" y="73811"/>
                  </a:moveTo>
                  <a:lnTo>
                    <a:pt x="0" y="73811"/>
                  </a:lnTo>
                  <a:lnTo>
                    <a:pt x="18363" y="72753"/>
                  </a:lnTo>
                  <a:lnTo>
                    <a:pt x="65334" y="57564"/>
                  </a:lnTo>
                  <a:lnTo>
                    <a:pt x="107666" y="31249"/>
                  </a:lnTo>
                  <a:lnTo>
                    <a:pt x="150777" y="9704"/>
                  </a:lnTo>
                  <a:lnTo>
                    <a:pt x="180066" y="0"/>
                  </a:lnTo>
                  <a:lnTo>
                    <a:pt x="185661" y="1320"/>
                  </a:lnTo>
                  <a:lnTo>
                    <a:pt x="197521" y="8432"/>
                  </a:lnTo>
                  <a:lnTo>
                    <a:pt x="207026" y="27115"/>
                  </a:lnTo>
                  <a:lnTo>
                    <a:pt x="215505" y="64561"/>
                  </a:lnTo>
                  <a:lnTo>
                    <a:pt x="220839" y="102467"/>
                  </a:lnTo>
                  <a:lnTo>
                    <a:pt x="229123" y="140511"/>
                  </a:lnTo>
                  <a:lnTo>
                    <a:pt x="247650" y="23573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0" name="SMARTInkShape-1328"/>
            <p:cNvSpPr/>
            <p:nvPr>
              <p:custDataLst>
                <p:tags r:id="rId35"/>
              </p:custDataLst>
            </p:nvPr>
          </p:nvSpPr>
          <p:spPr>
            <a:xfrm>
              <a:off x="11439541" y="5886450"/>
              <a:ext cx="19035" cy="714376"/>
            </a:xfrm>
            <a:custGeom>
              <a:avLst/>
              <a:gdLst/>
              <a:ahLst/>
              <a:cxnLst/>
              <a:rect l="0" t="0" r="0" b="0"/>
              <a:pathLst>
                <a:path w="19035" h="714376">
                  <a:moveTo>
                    <a:pt x="19034" y="0"/>
                  </a:moveTo>
                  <a:lnTo>
                    <a:pt x="19034" y="0"/>
                  </a:lnTo>
                  <a:lnTo>
                    <a:pt x="17976" y="46227"/>
                  </a:lnTo>
                  <a:lnTo>
                    <a:pt x="12488" y="84135"/>
                  </a:lnTo>
                  <a:lnTo>
                    <a:pt x="9334" y="128410"/>
                  </a:lnTo>
                  <a:lnTo>
                    <a:pt x="4846" y="159377"/>
                  </a:lnTo>
                  <a:lnTo>
                    <a:pt x="2144" y="193601"/>
                  </a:lnTo>
                  <a:lnTo>
                    <a:pt x="944" y="229978"/>
                  </a:lnTo>
                  <a:lnTo>
                    <a:pt x="410" y="267313"/>
                  </a:lnTo>
                  <a:lnTo>
                    <a:pt x="173" y="305072"/>
                  </a:lnTo>
                  <a:lnTo>
                    <a:pt x="68" y="344080"/>
                  </a:lnTo>
                  <a:lnTo>
                    <a:pt x="21" y="386110"/>
                  </a:lnTo>
                  <a:lnTo>
                    <a:pt x="0" y="426663"/>
                  </a:lnTo>
                  <a:lnTo>
                    <a:pt x="1051" y="465853"/>
                  </a:lnTo>
                  <a:lnTo>
                    <a:pt x="5043" y="504437"/>
                  </a:lnTo>
                  <a:lnTo>
                    <a:pt x="7525" y="539931"/>
                  </a:lnTo>
                  <a:lnTo>
                    <a:pt x="8628" y="573344"/>
                  </a:lnTo>
                  <a:lnTo>
                    <a:pt x="9247" y="620847"/>
                  </a:lnTo>
                  <a:lnTo>
                    <a:pt x="9431" y="662204"/>
                  </a:lnTo>
                  <a:lnTo>
                    <a:pt x="9509" y="7143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1" name="SMARTInkShape-1329"/>
            <p:cNvSpPr/>
            <p:nvPr>
              <p:custDataLst>
                <p:tags r:id="rId36"/>
              </p:custDataLst>
            </p:nvPr>
          </p:nvSpPr>
          <p:spPr>
            <a:xfrm>
              <a:off x="10744592" y="6448425"/>
              <a:ext cx="66284" cy="381001"/>
            </a:xfrm>
            <a:custGeom>
              <a:avLst/>
              <a:gdLst/>
              <a:ahLst/>
              <a:cxnLst/>
              <a:rect l="0" t="0" r="0" b="0"/>
              <a:pathLst>
                <a:path w="66284" h="381001">
                  <a:moveTo>
                    <a:pt x="9133" y="0"/>
                  </a:moveTo>
                  <a:lnTo>
                    <a:pt x="9133" y="0"/>
                  </a:lnTo>
                  <a:lnTo>
                    <a:pt x="931" y="0"/>
                  </a:lnTo>
                  <a:lnTo>
                    <a:pt x="0" y="10113"/>
                  </a:lnTo>
                  <a:lnTo>
                    <a:pt x="7198" y="48957"/>
                  </a:lnTo>
                  <a:lnTo>
                    <a:pt x="13807" y="96101"/>
                  </a:lnTo>
                  <a:lnTo>
                    <a:pt x="17221" y="140893"/>
                  </a:lnTo>
                  <a:lnTo>
                    <a:pt x="23289" y="187678"/>
                  </a:lnTo>
                  <a:lnTo>
                    <a:pt x="31790" y="235055"/>
                  </a:lnTo>
                  <a:lnTo>
                    <a:pt x="41010" y="277550"/>
                  </a:lnTo>
                  <a:lnTo>
                    <a:pt x="52551" y="322230"/>
                  </a:lnTo>
                  <a:lnTo>
                    <a:pt x="66283" y="3810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2" name="SMARTInkShape-1330"/>
            <p:cNvSpPr/>
            <p:nvPr>
              <p:custDataLst>
                <p:tags r:id="rId37"/>
              </p:custDataLst>
            </p:nvPr>
          </p:nvSpPr>
          <p:spPr>
            <a:xfrm>
              <a:off x="11039475" y="6406791"/>
              <a:ext cx="342901" cy="286896"/>
            </a:xfrm>
            <a:custGeom>
              <a:avLst/>
              <a:gdLst/>
              <a:ahLst/>
              <a:cxnLst/>
              <a:rect l="0" t="0" r="0" b="0"/>
              <a:pathLst>
                <a:path w="342901" h="286896">
                  <a:moveTo>
                    <a:pt x="0" y="98784"/>
                  </a:moveTo>
                  <a:lnTo>
                    <a:pt x="0" y="98784"/>
                  </a:lnTo>
                  <a:lnTo>
                    <a:pt x="22792" y="144369"/>
                  </a:lnTo>
                  <a:lnTo>
                    <a:pt x="30591" y="159966"/>
                  </a:lnTo>
                  <a:lnTo>
                    <a:pt x="35875" y="195817"/>
                  </a:lnTo>
                  <a:lnTo>
                    <a:pt x="44207" y="238013"/>
                  </a:lnTo>
                  <a:lnTo>
                    <a:pt x="56180" y="283908"/>
                  </a:lnTo>
                  <a:lnTo>
                    <a:pt x="56719" y="286895"/>
                  </a:lnTo>
                  <a:lnTo>
                    <a:pt x="57022" y="278463"/>
                  </a:lnTo>
                  <a:lnTo>
                    <a:pt x="46772" y="242129"/>
                  </a:lnTo>
                  <a:lnTo>
                    <a:pt x="40670" y="195232"/>
                  </a:lnTo>
                  <a:lnTo>
                    <a:pt x="38184" y="158583"/>
                  </a:lnTo>
                  <a:lnTo>
                    <a:pt x="31893" y="114151"/>
                  </a:lnTo>
                  <a:lnTo>
                    <a:pt x="30617" y="75233"/>
                  </a:lnTo>
                  <a:lnTo>
                    <a:pt x="34069" y="53392"/>
                  </a:lnTo>
                  <a:lnTo>
                    <a:pt x="41953" y="35924"/>
                  </a:lnTo>
                  <a:lnTo>
                    <a:pt x="59204" y="12519"/>
                  </a:lnTo>
                  <a:lnTo>
                    <a:pt x="74575" y="1140"/>
                  </a:lnTo>
                  <a:lnTo>
                    <a:pt x="89236" y="0"/>
                  </a:lnTo>
                  <a:lnTo>
                    <a:pt x="97591" y="1178"/>
                  </a:lnTo>
                  <a:lnTo>
                    <a:pt x="115340" y="13776"/>
                  </a:lnTo>
                  <a:lnTo>
                    <a:pt x="131696" y="32428"/>
                  </a:lnTo>
                  <a:lnTo>
                    <a:pt x="154521" y="79776"/>
                  </a:lnTo>
                  <a:lnTo>
                    <a:pt x="168066" y="118901"/>
                  </a:lnTo>
                  <a:lnTo>
                    <a:pt x="180935" y="163475"/>
                  </a:lnTo>
                  <a:lnTo>
                    <a:pt x="187665" y="199091"/>
                  </a:lnTo>
                  <a:lnTo>
                    <a:pt x="189940" y="243364"/>
                  </a:lnTo>
                  <a:lnTo>
                    <a:pt x="190334" y="255570"/>
                  </a:lnTo>
                  <a:lnTo>
                    <a:pt x="189433" y="211669"/>
                  </a:lnTo>
                  <a:lnTo>
                    <a:pt x="182959" y="171883"/>
                  </a:lnTo>
                  <a:lnTo>
                    <a:pt x="181563" y="135965"/>
                  </a:lnTo>
                  <a:lnTo>
                    <a:pt x="183972" y="98512"/>
                  </a:lnTo>
                  <a:lnTo>
                    <a:pt x="189210" y="52987"/>
                  </a:lnTo>
                  <a:lnTo>
                    <a:pt x="200231" y="23126"/>
                  </a:lnTo>
                  <a:lnTo>
                    <a:pt x="206513" y="17653"/>
                  </a:lnTo>
                  <a:lnTo>
                    <a:pt x="213875" y="15064"/>
                  </a:lnTo>
                  <a:lnTo>
                    <a:pt x="228406" y="15008"/>
                  </a:lnTo>
                  <a:lnTo>
                    <a:pt x="238392" y="18511"/>
                  </a:lnTo>
                  <a:lnTo>
                    <a:pt x="273353" y="56942"/>
                  </a:lnTo>
                  <a:lnTo>
                    <a:pt x="290905" y="98006"/>
                  </a:lnTo>
                  <a:lnTo>
                    <a:pt x="301272" y="134419"/>
                  </a:lnTo>
                  <a:lnTo>
                    <a:pt x="314255" y="181827"/>
                  </a:lnTo>
                  <a:lnTo>
                    <a:pt x="321955" y="222080"/>
                  </a:lnTo>
                  <a:lnTo>
                    <a:pt x="328345" y="251027"/>
                  </a:lnTo>
                  <a:lnTo>
                    <a:pt x="342900" y="27023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3" name="SMARTInkShape-1331"/>
            <p:cNvSpPr/>
            <p:nvPr>
              <p:custDataLst>
                <p:tags r:id="rId38"/>
              </p:custDataLst>
            </p:nvPr>
          </p:nvSpPr>
          <p:spPr>
            <a:xfrm>
              <a:off x="11388098" y="6389327"/>
              <a:ext cx="260978" cy="323450"/>
            </a:xfrm>
            <a:custGeom>
              <a:avLst/>
              <a:gdLst/>
              <a:ahLst/>
              <a:cxnLst/>
              <a:rect l="0" t="0" r="0" b="0"/>
              <a:pathLst>
                <a:path w="260978" h="323450">
                  <a:moveTo>
                    <a:pt x="3802" y="268648"/>
                  </a:moveTo>
                  <a:lnTo>
                    <a:pt x="3802" y="268648"/>
                  </a:lnTo>
                  <a:lnTo>
                    <a:pt x="8859" y="268648"/>
                  </a:lnTo>
                  <a:lnTo>
                    <a:pt x="14163" y="265826"/>
                  </a:lnTo>
                  <a:lnTo>
                    <a:pt x="20049" y="262102"/>
                  </a:lnTo>
                  <a:lnTo>
                    <a:pt x="38094" y="254067"/>
                  </a:lnTo>
                  <a:lnTo>
                    <a:pt x="66549" y="232724"/>
                  </a:lnTo>
                  <a:lnTo>
                    <a:pt x="100950" y="189214"/>
                  </a:lnTo>
                  <a:lnTo>
                    <a:pt x="114453" y="144621"/>
                  </a:lnTo>
                  <a:lnTo>
                    <a:pt x="115963" y="120304"/>
                  </a:lnTo>
                  <a:lnTo>
                    <a:pt x="109119" y="82055"/>
                  </a:lnTo>
                  <a:lnTo>
                    <a:pt x="95215" y="44498"/>
                  </a:lnTo>
                  <a:lnTo>
                    <a:pt x="87469" y="22976"/>
                  </a:lnTo>
                  <a:lnTo>
                    <a:pt x="74855" y="8472"/>
                  </a:lnTo>
                  <a:lnTo>
                    <a:pt x="67045" y="3122"/>
                  </a:lnTo>
                  <a:lnTo>
                    <a:pt x="49902" y="0"/>
                  </a:lnTo>
                  <a:lnTo>
                    <a:pt x="40885" y="650"/>
                  </a:lnTo>
                  <a:lnTo>
                    <a:pt x="25222" y="7015"/>
                  </a:lnTo>
                  <a:lnTo>
                    <a:pt x="18083" y="11676"/>
                  </a:lnTo>
                  <a:lnTo>
                    <a:pt x="13322" y="17959"/>
                  </a:lnTo>
                  <a:lnTo>
                    <a:pt x="0" y="59952"/>
                  </a:lnTo>
                  <a:lnTo>
                    <a:pt x="1029" y="92983"/>
                  </a:lnTo>
                  <a:lnTo>
                    <a:pt x="8037" y="129581"/>
                  </a:lnTo>
                  <a:lnTo>
                    <a:pt x="16817" y="167236"/>
                  </a:lnTo>
                  <a:lnTo>
                    <a:pt x="31177" y="205204"/>
                  </a:lnTo>
                  <a:lnTo>
                    <a:pt x="56050" y="247297"/>
                  </a:lnTo>
                  <a:lnTo>
                    <a:pt x="102436" y="289334"/>
                  </a:lnTo>
                  <a:lnTo>
                    <a:pt x="149954" y="312684"/>
                  </a:lnTo>
                  <a:lnTo>
                    <a:pt x="182602" y="322894"/>
                  </a:lnTo>
                  <a:lnTo>
                    <a:pt x="197568" y="323449"/>
                  </a:lnTo>
                  <a:lnTo>
                    <a:pt x="260977" y="30674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6" name="SMARTInkShape-Group195"/>
          <p:cNvGrpSpPr/>
          <p:nvPr/>
        </p:nvGrpSpPr>
        <p:grpSpPr>
          <a:xfrm>
            <a:off x="3745393" y="5991225"/>
            <a:ext cx="2324651" cy="720224"/>
            <a:chOff x="3745393" y="5991225"/>
            <a:chExt cx="2324651" cy="720224"/>
          </a:xfrm>
        </p:grpSpPr>
        <p:sp>
          <p:nvSpPr>
            <p:cNvPr id="635" name="SMARTInkShape-1332"/>
            <p:cNvSpPr/>
            <p:nvPr>
              <p:custDataLst>
                <p:tags r:id="rId4"/>
              </p:custDataLst>
            </p:nvPr>
          </p:nvSpPr>
          <p:spPr>
            <a:xfrm>
              <a:off x="3745393" y="6136761"/>
              <a:ext cx="207483" cy="228236"/>
            </a:xfrm>
            <a:custGeom>
              <a:avLst/>
              <a:gdLst/>
              <a:ahLst/>
              <a:cxnLst/>
              <a:rect l="0" t="0" r="0" b="0"/>
              <a:pathLst>
                <a:path w="207483" h="228236">
                  <a:moveTo>
                    <a:pt x="150332" y="64014"/>
                  </a:moveTo>
                  <a:lnTo>
                    <a:pt x="150332" y="64014"/>
                  </a:lnTo>
                  <a:lnTo>
                    <a:pt x="155389" y="58958"/>
                  </a:lnTo>
                  <a:lnTo>
                    <a:pt x="157871" y="53653"/>
                  </a:lnTo>
                  <a:lnTo>
                    <a:pt x="158533" y="50757"/>
                  </a:lnTo>
                  <a:lnTo>
                    <a:pt x="166142" y="36387"/>
                  </a:lnTo>
                  <a:lnTo>
                    <a:pt x="167942" y="22102"/>
                  </a:lnTo>
                  <a:lnTo>
                    <a:pt x="165920" y="10814"/>
                  </a:lnTo>
                  <a:lnTo>
                    <a:pt x="163899" y="6322"/>
                  </a:lnTo>
                  <a:lnTo>
                    <a:pt x="160435" y="3328"/>
                  </a:lnTo>
                  <a:lnTo>
                    <a:pt x="150942" y="0"/>
                  </a:lnTo>
                  <a:lnTo>
                    <a:pt x="128641" y="3184"/>
                  </a:lnTo>
                  <a:lnTo>
                    <a:pt x="88026" y="19563"/>
                  </a:lnTo>
                  <a:lnTo>
                    <a:pt x="67607" y="31558"/>
                  </a:lnTo>
                  <a:lnTo>
                    <a:pt x="24932" y="77014"/>
                  </a:lnTo>
                  <a:lnTo>
                    <a:pt x="4911" y="116565"/>
                  </a:lnTo>
                  <a:lnTo>
                    <a:pt x="0" y="151787"/>
                  </a:lnTo>
                  <a:lnTo>
                    <a:pt x="3601" y="180567"/>
                  </a:lnTo>
                  <a:lnTo>
                    <a:pt x="21484" y="207556"/>
                  </a:lnTo>
                  <a:lnTo>
                    <a:pt x="46891" y="225549"/>
                  </a:lnTo>
                  <a:lnTo>
                    <a:pt x="65200" y="228235"/>
                  </a:lnTo>
                  <a:lnTo>
                    <a:pt x="90535" y="223797"/>
                  </a:lnTo>
                  <a:lnTo>
                    <a:pt x="133246" y="208724"/>
                  </a:lnTo>
                  <a:lnTo>
                    <a:pt x="207482" y="15926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6" name="SMARTInkShape-1333"/>
            <p:cNvSpPr/>
            <p:nvPr>
              <p:custDataLst>
                <p:tags r:id="rId5"/>
              </p:custDataLst>
            </p:nvPr>
          </p:nvSpPr>
          <p:spPr>
            <a:xfrm>
              <a:off x="3962400" y="6162675"/>
              <a:ext cx="57151" cy="285751"/>
            </a:xfrm>
            <a:custGeom>
              <a:avLst/>
              <a:gdLst/>
              <a:ahLst/>
              <a:cxnLst/>
              <a:rect l="0" t="0" r="0" b="0"/>
              <a:pathLst>
                <a:path w="57151" h="285751">
                  <a:moveTo>
                    <a:pt x="57150" y="0"/>
                  </a:moveTo>
                  <a:lnTo>
                    <a:pt x="57150" y="0"/>
                  </a:lnTo>
                  <a:lnTo>
                    <a:pt x="48949" y="0"/>
                  </a:lnTo>
                  <a:lnTo>
                    <a:pt x="34484" y="13257"/>
                  </a:lnTo>
                  <a:lnTo>
                    <a:pt x="25269" y="42616"/>
                  </a:lnTo>
                  <a:lnTo>
                    <a:pt x="21814" y="75737"/>
                  </a:lnTo>
                  <a:lnTo>
                    <a:pt x="19221" y="110920"/>
                  </a:lnTo>
                  <a:lnTo>
                    <a:pt x="12868" y="151751"/>
                  </a:lnTo>
                  <a:lnTo>
                    <a:pt x="11011" y="184920"/>
                  </a:lnTo>
                  <a:lnTo>
                    <a:pt x="4909" y="224125"/>
                  </a:lnTo>
                  <a:lnTo>
                    <a:pt x="0" y="2857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7" name="SMARTInkShape-1334"/>
            <p:cNvSpPr/>
            <p:nvPr>
              <p:custDataLst>
                <p:tags r:id="rId6"/>
              </p:custDataLst>
            </p:nvPr>
          </p:nvSpPr>
          <p:spPr>
            <a:xfrm>
              <a:off x="4020978" y="6090883"/>
              <a:ext cx="300875" cy="328968"/>
            </a:xfrm>
            <a:custGeom>
              <a:avLst/>
              <a:gdLst/>
              <a:ahLst/>
              <a:cxnLst/>
              <a:rect l="0" t="0" r="0" b="0"/>
              <a:pathLst>
                <a:path w="300875" h="328968">
                  <a:moveTo>
                    <a:pt x="46197" y="62267"/>
                  </a:moveTo>
                  <a:lnTo>
                    <a:pt x="46197" y="62267"/>
                  </a:lnTo>
                  <a:lnTo>
                    <a:pt x="46197" y="100393"/>
                  </a:lnTo>
                  <a:lnTo>
                    <a:pt x="41141" y="146115"/>
                  </a:lnTo>
                  <a:lnTo>
                    <a:pt x="36496" y="187838"/>
                  </a:lnTo>
                  <a:lnTo>
                    <a:pt x="26485" y="233552"/>
                  </a:lnTo>
                  <a:lnTo>
                    <a:pt x="14316" y="254028"/>
                  </a:lnTo>
                  <a:lnTo>
                    <a:pt x="8039" y="258619"/>
                  </a:lnTo>
                  <a:lnTo>
                    <a:pt x="4883" y="259843"/>
                  </a:lnTo>
                  <a:lnTo>
                    <a:pt x="2779" y="259601"/>
                  </a:lnTo>
                  <a:lnTo>
                    <a:pt x="1377" y="258382"/>
                  </a:lnTo>
                  <a:lnTo>
                    <a:pt x="442" y="256510"/>
                  </a:lnTo>
                  <a:lnTo>
                    <a:pt x="0" y="220972"/>
                  </a:lnTo>
                  <a:lnTo>
                    <a:pt x="6286" y="174908"/>
                  </a:lnTo>
                  <a:lnTo>
                    <a:pt x="15910" y="132448"/>
                  </a:lnTo>
                  <a:lnTo>
                    <a:pt x="31696" y="88941"/>
                  </a:lnTo>
                  <a:lnTo>
                    <a:pt x="55993" y="44723"/>
                  </a:lnTo>
                  <a:lnTo>
                    <a:pt x="81175" y="10471"/>
                  </a:lnTo>
                  <a:lnTo>
                    <a:pt x="93846" y="2205"/>
                  </a:lnTo>
                  <a:lnTo>
                    <a:pt x="100188" y="0"/>
                  </a:lnTo>
                  <a:lnTo>
                    <a:pt x="107591" y="1706"/>
                  </a:lnTo>
                  <a:lnTo>
                    <a:pt x="124283" y="12068"/>
                  </a:lnTo>
                  <a:lnTo>
                    <a:pt x="146475" y="45865"/>
                  </a:lnTo>
                  <a:lnTo>
                    <a:pt x="156342" y="74223"/>
                  </a:lnTo>
                  <a:lnTo>
                    <a:pt x="154210" y="106144"/>
                  </a:lnTo>
                  <a:lnTo>
                    <a:pt x="144007" y="147251"/>
                  </a:lnTo>
                  <a:lnTo>
                    <a:pt x="128666" y="190463"/>
                  </a:lnTo>
                  <a:lnTo>
                    <a:pt x="116031" y="221881"/>
                  </a:lnTo>
                  <a:lnTo>
                    <a:pt x="105227" y="232158"/>
                  </a:lnTo>
                  <a:lnTo>
                    <a:pt x="119703" y="184886"/>
                  </a:lnTo>
                  <a:lnTo>
                    <a:pt x="134840" y="144932"/>
                  </a:lnTo>
                  <a:lnTo>
                    <a:pt x="157898" y="101644"/>
                  </a:lnTo>
                  <a:lnTo>
                    <a:pt x="183894" y="64636"/>
                  </a:lnTo>
                  <a:lnTo>
                    <a:pt x="200529" y="53442"/>
                  </a:lnTo>
                  <a:lnTo>
                    <a:pt x="237857" y="46246"/>
                  </a:lnTo>
                  <a:lnTo>
                    <a:pt x="249112" y="49470"/>
                  </a:lnTo>
                  <a:lnTo>
                    <a:pt x="267262" y="64341"/>
                  </a:lnTo>
                  <a:lnTo>
                    <a:pt x="284324" y="91457"/>
                  </a:lnTo>
                  <a:lnTo>
                    <a:pt x="298512" y="129064"/>
                  </a:lnTo>
                  <a:lnTo>
                    <a:pt x="300874" y="157553"/>
                  </a:lnTo>
                  <a:lnTo>
                    <a:pt x="289925" y="205147"/>
                  </a:lnTo>
                  <a:lnTo>
                    <a:pt x="277824" y="248731"/>
                  </a:lnTo>
                  <a:lnTo>
                    <a:pt x="262078" y="291799"/>
                  </a:lnTo>
                  <a:lnTo>
                    <a:pt x="246222" y="32896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8" name="SMARTInkShape-1335"/>
            <p:cNvSpPr/>
            <p:nvPr>
              <p:custDataLst>
                <p:tags r:id="rId7"/>
              </p:custDataLst>
            </p:nvPr>
          </p:nvSpPr>
          <p:spPr>
            <a:xfrm>
              <a:off x="4347120" y="6127373"/>
              <a:ext cx="175381" cy="269255"/>
            </a:xfrm>
            <a:custGeom>
              <a:avLst/>
              <a:gdLst/>
              <a:ahLst/>
              <a:cxnLst/>
              <a:rect l="0" t="0" r="0" b="0"/>
              <a:pathLst>
                <a:path w="175381" h="269255">
                  <a:moveTo>
                    <a:pt x="82005" y="63877"/>
                  </a:moveTo>
                  <a:lnTo>
                    <a:pt x="82005" y="63877"/>
                  </a:lnTo>
                  <a:lnTo>
                    <a:pt x="82005" y="72078"/>
                  </a:lnTo>
                  <a:lnTo>
                    <a:pt x="56058" y="117635"/>
                  </a:lnTo>
                  <a:lnTo>
                    <a:pt x="39627" y="156475"/>
                  </a:lnTo>
                  <a:lnTo>
                    <a:pt x="21353" y="197265"/>
                  </a:lnTo>
                  <a:lnTo>
                    <a:pt x="4650" y="220051"/>
                  </a:lnTo>
                  <a:lnTo>
                    <a:pt x="0" y="237004"/>
                  </a:lnTo>
                  <a:lnTo>
                    <a:pt x="877" y="244912"/>
                  </a:lnTo>
                  <a:lnTo>
                    <a:pt x="7495" y="259343"/>
                  </a:lnTo>
                  <a:lnTo>
                    <a:pt x="12224" y="264038"/>
                  </a:lnTo>
                  <a:lnTo>
                    <a:pt x="23121" y="269254"/>
                  </a:lnTo>
                  <a:lnTo>
                    <a:pt x="56327" y="262078"/>
                  </a:lnTo>
                  <a:lnTo>
                    <a:pt x="98687" y="240689"/>
                  </a:lnTo>
                  <a:lnTo>
                    <a:pt x="140307" y="204740"/>
                  </a:lnTo>
                  <a:lnTo>
                    <a:pt x="163015" y="182637"/>
                  </a:lnTo>
                  <a:lnTo>
                    <a:pt x="170926" y="166401"/>
                  </a:lnTo>
                  <a:lnTo>
                    <a:pt x="175380" y="128121"/>
                  </a:lnTo>
                  <a:lnTo>
                    <a:pt x="174305" y="95605"/>
                  </a:lnTo>
                  <a:lnTo>
                    <a:pt x="159190" y="54661"/>
                  </a:lnTo>
                  <a:lnTo>
                    <a:pt x="151234" y="36498"/>
                  </a:lnTo>
                  <a:lnTo>
                    <a:pt x="140643" y="21370"/>
                  </a:lnTo>
                  <a:lnTo>
                    <a:pt x="126058" y="10413"/>
                  </a:lnTo>
                  <a:lnTo>
                    <a:pt x="102819" y="1116"/>
                  </a:lnTo>
                  <a:lnTo>
                    <a:pt x="87022" y="0"/>
                  </a:lnTo>
                  <a:lnTo>
                    <a:pt x="24855" y="1625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9" name="SMARTInkShape-1336"/>
            <p:cNvSpPr/>
            <p:nvPr>
              <p:custDataLst>
                <p:tags r:id="rId8"/>
              </p:custDataLst>
            </p:nvPr>
          </p:nvSpPr>
          <p:spPr>
            <a:xfrm>
              <a:off x="4524423" y="6096000"/>
              <a:ext cx="199807" cy="285751"/>
            </a:xfrm>
            <a:custGeom>
              <a:avLst/>
              <a:gdLst/>
              <a:ahLst/>
              <a:cxnLst/>
              <a:rect l="0" t="0" r="0" b="0"/>
              <a:pathLst>
                <a:path w="199807" h="285751">
                  <a:moveTo>
                    <a:pt x="28527" y="0"/>
                  </a:moveTo>
                  <a:lnTo>
                    <a:pt x="28527" y="0"/>
                  </a:lnTo>
                  <a:lnTo>
                    <a:pt x="27469" y="12876"/>
                  </a:lnTo>
                  <a:lnTo>
                    <a:pt x="15270" y="57382"/>
                  </a:lnTo>
                  <a:lnTo>
                    <a:pt x="4075" y="96354"/>
                  </a:lnTo>
                  <a:lnTo>
                    <a:pt x="767" y="140898"/>
                  </a:lnTo>
                  <a:lnTo>
                    <a:pt x="193" y="176509"/>
                  </a:lnTo>
                  <a:lnTo>
                    <a:pt x="0" y="220780"/>
                  </a:lnTo>
                  <a:lnTo>
                    <a:pt x="10079" y="248155"/>
                  </a:lnTo>
                  <a:lnTo>
                    <a:pt x="16229" y="254337"/>
                  </a:lnTo>
                  <a:lnTo>
                    <a:pt x="31528" y="261205"/>
                  </a:lnTo>
                  <a:lnTo>
                    <a:pt x="46088" y="261436"/>
                  </a:lnTo>
                  <a:lnTo>
                    <a:pt x="52934" y="260016"/>
                  </a:lnTo>
                  <a:lnTo>
                    <a:pt x="96996" y="230909"/>
                  </a:lnTo>
                  <a:lnTo>
                    <a:pt x="119252" y="212468"/>
                  </a:lnTo>
                  <a:lnTo>
                    <a:pt x="147458" y="170580"/>
                  </a:lnTo>
                  <a:lnTo>
                    <a:pt x="167129" y="142617"/>
                  </a:lnTo>
                  <a:lnTo>
                    <a:pt x="186714" y="100704"/>
                  </a:lnTo>
                  <a:lnTo>
                    <a:pt x="199398" y="59097"/>
                  </a:lnTo>
                  <a:lnTo>
                    <a:pt x="199806" y="67840"/>
                  </a:lnTo>
                  <a:lnTo>
                    <a:pt x="191761" y="110182"/>
                  </a:lnTo>
                  <a:lnTo>
                    <a:pt x="183106" y="150489"/>
                  </a:lnTo>
                  <a:lnTo>
                    <a:pt x="171205" y="190123"/>
                  </a:lnTo>
                  <a:lnTo>
                    <a:pt x="161877" y="2857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0" name="SMARTInkShape-1337"/>
            <p:cNvSpPr/>
            <p:nvPr>
              <p:custDataLst>
                <p:tags r:id="rId9"/>
              </p:custDataLst>
            </p:nvPr>
          </p:nvSpPr>
          <p:spPr>
            <a:xfrm>
              <a:off x="4773847" y="6070082"/>
              <a:ext cx="178808" cy="311669"/>
            </a:xfrm>
            <a:custGeom>
              <a:avLst/>
              <a:gdLst/>
              <a:ahLst/>
              <a:cxnLst/>
              <a:rect l="0" t="0" r="0" b="0"/>
              <a:pathLst>
                <a:path w="178808" h="311669">
                  <a:moveTo>
                    <a:pt x="17228" y="44968"/>
                  </a:moveTo>
                  <a:lnTo>
                    <a:pt x="17228" y="44968"/>
                  </a:lnTo>
                  <a:lnTo>
                    <a:pt x="17228" y="83094"/>
                  </a:lnTo>
                  <a:lnTo>
                    <a:pt x="17228" y="128816"/>
                  </a:lnTo>
                  <a:lnTo>
                    <a:pt x="22284" y="173882"/>
                  </a:lnTo>
                  <a:lnTo>
                    <a:pt x="24812" y="215581"/>
                  </a:lnTo>
                  <a:lnTo>
                    <a:pt x="21304" y="230509"/>
                  </a:lnTo>
                  <a:lnTo>
                    <a:pt x="18887" y="235338"/>
                  </a:lnTo>
                  <a:lnTo>
                    <a:pt x="16217" y="238556"/>
                  </a:lnTo>
                  <a:lnTo>
                    <a:pt x="13379" y="240702"/>
                  </a:lnTo>
                  <a:lnTo>
                    <a:pt x="10429" y="238957"/>
                  </a:lnTo>
                  <a:lnTo>
                    <a:pt x="4328" y="228552"/>
                  </a:lnTo>
                  <a:lnTo>
                    <a:pt x="0" y="204844"/>
                  </a:lnTo>
                  <a:lnTo>
                    <a:pt x="3774" y="162541"/>
                  </a:lnTo>
                  <a:lnTo>
                    <a:pt x="11595" y="119904"/>
                  </a:lnTo>
                  <a:lnTo>
                    <a:pt x="20615" y="80459"/>
                  </a:lnTo>
                  <a:lnTo>
                    <a:pt x="34203" y="37867"/>
                  </a:lnTo>
                  <a:lnTo>
                    <a:pt x="44528" y="22057"/>
                  </a:lnTo>
                  <a:lnTo>
                    <a:pt x="58995" y="10796"/>
                  </a:lnTo>
                  <a:lnTo>
                    <a:pt x="77066" y="3322"/>
                  </a:lnTo>
                  <a:lnTo>
                    <a:pt x="99209" y="0"/>
                  </a:lnTo>
                  <a:lnTo>
                    <a:pt x="109982" y="3348"/>
                  </a:lnTo>
                  <a:lnTo>
                    <a:pt x="154718" y="40493"/>
                  </a:lnTo>
                  <a:lnTo>
                    <a:pt x="170267" y="65514"/>
                  </a:lnTo>
                  <a:lnTo>
                    <a:pt x="176520" y="93036"/>
                  </a:lnTo>
                  <a:lnTo>
                    <a:pt x="177983" y="123129"/>
                  </a:lnTo>
                  <a:lnTo>
                    <a:pt x="178807" y="170432"/>
                  </a:lnTo>
                  <a:lnTo>
                    <a:pt x="176228" y="207379"/>
                  </a:lnTo>
                  <a:lnTo>
                    <a:pt x="165876" y="247676"/>
                  </a:lnTo>
                  <a:lnTo>
                    <a:pt x="131528" y="31166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1" name="SMARTInkShape-1338"/>
            <p:cNvSpPr/>
            <p:nvPr>
              <p:custDataLst>
                <p:tags r:id="rId10"/>
              </p:custDataLst>
            </p:nvPr>
          </p:nvSpPr>
          <p:spPr>
            <a:xfrm>
              <a:off x="5067300" y="5991225"/>
              <a:ext cx="18932" cy="371476"/>
            </a:xfrm>
            <a:custGeom>
              <a:avLst/>
              <a:gdLst/>
              <a:ahLst/>
              <a:cxnLst/>
              <a:rect l="0" t="0" r="0" b="0"/>
              <a:pathLst>
                <a:path w="18932" h="371476">
                  <a:moveTo>
                    <a:pt x="0" y="0"/>
                  </a:moveTo>
                  <a:lnTo>
                    <a:pt x="0" y="0"/>
                  </a:lnTo>
                  <a:lnTo>
                    <a:pt x="2822" y="18828"/>
                  </a:lnTo>
                  <a:lnTo>
                    <a:pt x="8201" y="62162"/>
                  </a:lnTo>
                  <a:lnTo>
                    <a:pt x="9133" y="98970"/>
                  </a:lnTo>
                  <a:lnTo>
                    <a:pt x="14465" y="136686"/>
                  </a:lnTo>
                  <a:lnTo>
                    <a:pt x="17691" y="174673"/>
                  </a:lnTo>
                  <a:lnTo>
                    <a:pt x="18648" y="217796"/>
                  </a:lnTo>
                  <a:lnTo>
                    <a:pt x="18931" y="259030"/>
                  </a:lnTo>
                  <a:lnTo>
                    <a:pt x="17968" y="303285"/>
                  </a:lnTo>
                  <a:lnTo>
                    <a:pt x="9525" y="3714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2" name="SMARTInkShape-1339"/>
            <p:cNvSpPr/>
            <p:nvPr>
              <p:custDataLst>
                <p:tags r:id="rId11"/>
              </p:custDataLst>
            </p:nvPr>
          </p:nvSpPr>
          <p:spPr>
            <a:xfrm>
              <a:off x="4935274" y="6105525"/>
              <a:ext cx="227277" cy="19051"/>
            </a:xfrm>
            <a:custGeom>
              <a:avLst/>
              <a:gdLst/>
              <a:ahLst/>
              <a:cxnLst/>
              <a:rect l="0" t="0" r="0" b="0"/>
              <a:pathLst>
                <a:path w="227277" h="19051">
                  <a:moveTo>
                    <a:pt x="8201" y="0"/>
                  </a:moveTo>
                  <a:lnTo>
                    <a:pt x="8201" y="0"/>
                  </a:lnTo>
                  <a:lnTo>
                    <a:pt x="0" y="0"/>
                  </a:lnTo>
                  <a:lnTo>
                    <a:pt x="4125" y="5057"/>
                  </a:lnTo>
                  <a:lnTo>
                    <a:pt x="43300" y="15188"/>
                  </a:lnTo>
                  <a:lnTo>
                    <a:pt x="89453" y="18287"/>
                  </a:lnTo>
                  <a:lnTo>
                    <a:pt x="130700" y="18824"/>
                  </a:lnTo>
                  <a:lnTo>
                    <a:pt x="169734" y="18983"/>
                  </a:lnTo>
                  <a:lnTo>
                    <a:pt x="227276" y="190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3" name="SMARTInkShape-1340"/>
            <p:cNvSpPr/>
            <p:nvPr>
              <p:custDataLst>
                <p:tags r:id="rId12"/>
              </p:custDataLst>
            </p:nvPr>
          </p:nvSpPr>
          <p:spPr>
            <a:xfrm>
              <a:off x="5349100" y="6067425"/>
              <a:ext cx="193281" cy="192679"/>
            </a:xfrm>
            <a:custGeom>
              <a:avLst/>
              <a:gdLst/>
              <a:ahLst/>
              <a:cxnLst/>
              <a:rect l="0" t="0" r="0" b="0"/>
              <a:pathLst>
                <a:path w="193281" h="192679">
                  <a:moveTo>
                    <a:pt x="80150" y="76200"/>
                  </a:moveTo>
                  <a:lnTo>
                    <a:pt x="80150" y="76200"/>
                  </a:lnTo>
                  <a:lnTo>
                    <a:pt x="59428" y="94100"/>
                  </a:lnTo>
                  <a:lnTo>
                    <a:pt x="47657" y="103206"/>
                  </a:lnTo>
                  <a:lnTo>
                    <a:pt x="9551" y="149207"/>
                  </a:lnTo>
                  <a:lnTo>
                    <a:pt x="2787" y="160979"/>
                  </a:lnTo>
                  <a:lnTo>
                    <a:pt x="0" y="164469"/>
                  </a:lnTo>
                  <a:lnTo>
                    <a:pt x="258" y="168913"/>
                  </a:lnTo>
                  <a:lnTo>
                    <a:pt x="6190" y="179495"/>
                  </a:lnTo>
                  <a:lnTo>
                    <a:pt x="21526" y="188431"/>
                  </a:lnTo>
                  <a:lnTo>
                    <a:pt x="31543" y="192296"/>
                  </a:lnTo>
                  <a:lnTo>
                    <a:pt x="70922" y="192678"/>
                  </a:lnTo>
                  <a:lnTo>
                    <a:pt x="116427" y="182267"/>
                  </a:lnTo>
                  <a:lnTo>
                    <a:pt x="153168" y="160926"/>
                  </a:lnTo>
                  <a:lnTo>
                    <a:pt x="181121" y="136328"/>
                  </a:lnTo>
                  <a:lnTo>
                    <a:pt x="188526" y="120915"/>
                  </a:lnTo>
                  <a:lnTo>
                    <a:pt x="193280" y="75037"/>
                  </a:lnTo>
                  <a:lnTo>
                    <a:pt x="189047" y="45634"/>
                  </a:lnTo>
                  <a:lnTo>
                    <a:pt x="178291" y="30512"/>
                  </a:lnTo>
                  <a:lnTo>
                    <a:pt x="162926" y="17794"/>
                  </a:lnTo>
                  <a:lnTo>
                    <a:pt x="1182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4" name="SMARTInkShape-1341"/>
            <p:cNvSpPr/>
            <p:nvPr>
              <p:custDataLst>
                <p:tags r:id="rId13"/>
              </p:custDataLst>
            </p:nvPr>
          </p:nvSpPr>
          <p:spPr>
            <a:xfrm>
              <a:off x="5629275" y="5993057"/>
              <a:ext cx="180976" cy="274394"/>
            </a:xfrm>
            <a:custGeom>
              <a:avLst/>
              <a:gdLst/>
              <a:ahLst/>
              <a:cxnLst/>
              <a:rect l="0" t="0" r="0" b="0"/>
              <a:pathLst>
                <a:path w="180976" h="274394">
                  <a:moveTo>
                    <a:pt x="180975" y="26743"/>
                  </a:moveTo>
                  <a:lnTo>
                    <a:pt x="180975" y="26743"/>
                  </a:lnTo>
                  <a:lnTo>
                    <a:pt x="175919" y="21687"/>
                  </a:lnTo>
                  <a:lnTo>
                    <a:pt x="173436" y="16382"/>
                  </a:lnTo>
                  <a:lnTo>
                    <a:pt x="172774" y="13486"/>
                  </a:lnTo>
                  <a:lnTo>
                    <a:pt x="166394" y="7445"/>
                  </a:lnTo>
                  <a:lnTo>
                    <a:pt x="161729" y="4353"/>
                  </a:lnTo>
                  <a:lnTo>
                    <a:pt x="134938" y="0"/>
                  </a:lnTo>
                  <a:lnTo>
                    <a:pt x="105246" y="3767"/>
                  </a:lnTo>
                  <a:lnTo>
                    <a:pt x="91579" y="11593"/>
                  </a:lnTo>
                  <a:lnTo>
                    <a:pt x="45529" y="54283"/>
                  </a:lnTo>
                  <a:lnTo>
                    <a:pt x="20446" y="99984"/>
                  </a:lnTo>
                  <a:lnTo>
                    <a:pt x="6626" y="132815"/>
                  </a:lnTo>
                  <a:lnTo>
                    <a:pt x="1963" y="175647"/>
                  </a:lnTo>
                  <a:lnTo>
                    <a:pt x="873" y="207575"/>
                  </a:lnTo>
                  <a:lnTo>
                    <a:pt x="0" y="27439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5" name="SMARTInkShape-1342"/>
            <p:cNvSpPr/>
            <p:nvPr>
              <p:custDataLst>
                <p:tags r:id="rId14"/>
              </p:custDataLst>
            </p:nvPr>
          </p:nvSpPr>
          <p:spPr>
            <a:xfrm>
              <a:off x="5534025" y="6105525"/>
              <a:ext cx="209551" cy="57151"/>
            </a:xfrm>
            <a:custGeom>
              <a:avLst/>
              <a:gdLst/>
              <a:ahLst/>
              <a:cxnLst/>
              <a:rect l="0" t="0" r="0" b="0"/>
              <a:pathLst>
                <a:path w="209551" h="57151">
                  <a:moveTo>
                    <a:pt x="209550" y="57150"/>
                  </a:moveTo>
                  <a:lnTo>
                    <a:pt x="209550" y="57150"/>
                  </a:lnTo>
                  <a:lnTo>
                    <a:pt x="179891" y="30313"/>
                  </a:lnTo>
                  <a:lnTo>
                    <a:pt x="164619" y="22997"/>
                  </a:lnTo>
                  <a:lnTo>
                    <a:pt x="125211" y="12929"/>
                  </a:lnTo>
                  <a:lnTo>
                    <a:pt x="91633" y="6452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6" name="SMARTInkShape-1343"/>
            <p:cNvSpPr/>
            <p:nvPr>
              <p:custDataLst>
                <p:tags r:id="rId15"/>
              </p:custDataLst>
            </p:nvPr>
          </p:nvSpPr>
          <p:spPr>
            <a:xfrm>
              <a:off x="4038600" y="6432450"/>
              <a:ext cx="215590" cy="251439"/>
            </a:xfrm>
            <a:custGeom>
              <a:avLst/>
              <a:gdLst/>
              <a:ahLst/>
              <a:cxnLst/>
              <a:rect l="0" t="0" r="0" b="0"/>
              <a:pathLst>
                <a:path w="215590" h="251439">
                  <a:moveTo>
                    <a:pt x="190500" y="35025"/>
                  </a:moveTo>
                  <a:lnTo>
                    <a:pt x="190500" y="35025"/>
                  </a:lnTo>
                  <a:lnTo>
                    <a:pt x="190500" y="26824"/>
                  </a:lnTo>
                  <a:lnTo>
                    <a:pt x="172186" y="7302"/>
                  </a:lnTo>
                  <a:lnTo>
                    <a:pt x="163663" y="1537"/>
                  </a:lnTo>
                  <a:lnTo>
                    <a:pt x="159909" y="0"/>
                  </a:lnTo>
                  <a:lnTo>
                    <a:pt x="150093" y="1114"/>
                  </a:lnTo>
                  <a:lnTo>
                    <a:pt x="129844" y="10513"/>
                  </a:lnTo>
                  <a:lnTo>
                    <a:pt x="104670" y="27596"/>
                  </a:lnTo>
                  <a:lnTo>
                    <a:pt x="92985" y="47993"/>
                  </a:lnTo>
                  <a:lnTo>
                    <a:pt x="92682" y="56371"/>
                  </a:lnTo>
                  <a:lnTo>
                    <a:pt x="97989" y="74145"/>
                  </a:lnTo>
                  <a:lnTo>
                    <a:pt x="118643" y="103822"/>
                  </a:lnTo>
                  <a:lnTo>
                    <a:pt x="143106" y="127245"/>
                  </a:lnTo>
                  <a:lnTo>
                    <a:pt x="180143" y="153356"/>
                  </a:lnTo>
                  <a:lnTo>
                    <a:pt x="213847" y="194178"/>
                  </a:lnTo>
                  <a:lnTo>
                    <a:pt x="215589" y="198277"/>
                  </a:lnTo>
                  <a:lnTo>
                    <a:pt x="214704" y="208476"/>
                  </a:lnTo>
                  <a:lnTo>
                    <a:pt x="212985" y="214159"/>
                  </a:lnTo>
                  <a:lnTo>
                    <a:pt x="202610" y="226118"/>
                  </a:lnTo>
                  <a:lnTo>
                    <a:pt x="178919" y="241929"/>
                  </a:lnTo>
                  <a:lnTo>
                    <a:pt x="161011" y="248690"/>
                  </a:lnTo>
                  <a:lnTo>
                    <a:pt x="133079" y="251438"/>
                  </a:lnTo>
                  <a:lnTo>
                    <a:pt x="86730" y="243422"/>
                  </a:lnTo>
                  <a:lnTo>
                    <a:pt x="57597" y="236655"/>
                  </a:lnTo>
                  <a:lnTo>
                    <a:pt x="24469" y="217885"/>
                  </a:lnTo>
                  <a:lnTo>
                    <a:pt x="19488" y="214082"/>
                  </a:lnTo>
                  <a:lnTo>
                    <a:pt x="0" y="1779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7" name="SMARTInkShape-1344"/>
            <p:cNvSpPr/>
            <p:nvPr>
              <p:custDataLst>
                <p:tags r:id="rId16"/>
              </p:custDataLst>
            </p:nvPr>
          </p:nvSpPr>
          <p:spPr>
            <a:xfrm>
              <a:off x="4287851" y="6470375"/>
              <a:ext cx="173701" cy="184530"/>
            </a:xfrm>
            <a:custGeom>
              <a:avLst/>
              <a:gdLst/>
              <a:ahLst/>
              <a:cxnLst/>
              <a:rect l="0" t="0" r="0" b="0"/>
              <a:pathLst>
                <a:path w="173701" h="184530">
                  <a:moveTo>
                    <a:pt x="46024" y="44725"/>
                  </a:moveTo>
                  <a:lnTo>
                    <a:pt x="46024" y="44725"/>
                  </a:lnTo>
                  <a:lnTo>
                    <a:pt x="40968" y="44725"/>
                  </a:lnTo>
                  <a:lnTo>
                    <a:pt x="35663" y="50370"/>
                  </a:lnTo>
                  <a:lnTo>
                    <a:pt x="15026" y="83764"/>
                  </a:lnTo>
                  <a:lnTo>
                    <a:pt x="3803" y="127569"/>
                  </a:lnTo>
                  <a:lnTo>
                    <a:pt x="0" y="158172"/>
                  </a:lnTo>
                  <a:lnTo>
                    <a:pt x="1933" y="172051"/>
                  </a:lnTo>
                  <a:lnTo>
                    <a:pt x="3930" y="177235"/>
                  </a:lnTo>
                  <a:lnTo>
                    <a:pt x="8436" y="180690"/>
                  </a:lnTo>
                  <a:lnTo>
                    <a:pt x="21910" y="184529"/>
                  </a:lnTo>
                  <a:lnTo>
                    <a:pt x="62976" y="179389"/>
                  </a:lnTo>
                  <a:lnTo>
                    <a:pt x="91969" y="170115"/>
                  </a:lnTo>
                  <a:lnTo>
                    <a:pt x="134498" y="136380"/>
                  </a:lnTo>
                  <a:lnTo>
                    <a:pt x="157418" y="111317"/>
                  </a:lnTo>
                  <a:lnTo>
                    <a:pt x="165383" y="96547"/>
                  </a:lnTo>
                  <a:lnTo>
                    <a:pt x="173700" y="66547"/>
                  </a:lnTo>
                  <a:lnTo>
                    <a:pt x="172266" y="50543"/>
                  </a:lnTo>
                  <a:lnTo>
                    <a:pt x="155396" y="24577"/>
                  </a:lnTo>
                  <a:lnTo>
                    <a:pt x="130289" y="6888"/>
                  </a:lnTo>
                  <a:lnTo>
                    <a:pt x="107798" y="0"/>
                  </a:lnTo>
                  <a:lnTo>
                    <a:pt x="82672" y="3016"/>
                  </a:lnTo>
                  <a:lnTo>
                    <a:pt x="65074" y="161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8" name="SMARTInkShape-1345"/>
            <p:cNvSpPr/>
            <p:nvPr>
              <p:custDataLst>
                <p:tags r:id="rId17"/>
              </p:custDataLst>
            </p:nvPr>
          </p:nvSpPr>
          <p:spPr>
            <a:xfrm>
              <a:off x="4547785" y="6448425"/>
              <a:ext cx="167091" cy="171451"/>
            </a:xfrm>
            <a:custGeom>
              <a:avLst/>
              <a:gdLst/>
              <a:ahLst/>
              <a:cxnLst/>
              <a:rect l="0" t="0" r="0" b="0"/>
              <a:pathLst>
                <a:path w="167091" h="171451">
                  <a:moveTo>
                    <a:pt x="24215" y="0"/>
                  </a:moveTo>
                  <a:lnTo>
                    <a:pt x="24215" y="0"/>
                  </a:lnTo>
                  <a:lnTo>
                    <a:pt x="19159" y="5057"/>
                  </a:lnTo>
                  <a:lnTo>
                    <a:pt x="18728" y="7604"/>
                  </a:lnTo>
                  <a:lnTo>
                    <a:pt x="19498" y="10361"/>
                  </a:lnTo>
                  <a:lnTo>
                    <a:pt x="21071" y="13257"/>
                  </a:lnTo>
                  <a:lnTo>
                    <a:pt x="13440" y="59732"/>
                  </a:lnTo>
                  <a:lnTo>
                    <a:pt x="5196" y="106840"/>
                  </a:lnTo>
                  <a:lnTo>
                    <a:pt x="0" y="131845"/>
                  </a:lnTo>
                  <a:lnTo>
                    <a:pt x="2164" y="142560"/>
                  </a:lnTo>
                  <a:lnTo>
                    <a:pt x="9332" y="154541"/>
                  </a:lnTo>
                  <a:lnTo>
                    <a:pt x="14293" y="155944"/>
                  </a:lnTo>
                  <a:lnTo>
                    <a:pt x="28272" y="154680"/>
                  </a:lnTo>
                  <a:lnTo>
                    <a:pt x="68604" y="131096"/>
                  </a:lnTo>
                  <a:lnTo>
                    <a:pt x="112552" y="92156"/>
                  </a:lnTo>
                  <a:lnTo>
                    <a:pt x="158837" y="46335"/>
                  </a:lnTo>
                  <a:lnTo>
                    <a:pt x="163422" y="36116"/>
                  </a:lnTo>
                  <a:lnTo>
                    <a:pt x="166607" y="15810"/>
                  </a:lnTo>
                  <a:lnTo>
                    <a:pt x="166768" y="15832"/>
                  </a:lnTo>
                  <a:lnTo>
                    <a:pt x="167026" y="28527"/>
                  </a:lnTo>
                  <a:lnTo>
                    <a:pt x="164240" y="36668"/>
                  </a:lnTo>
                  <a:lnTo>
                    <a:pt x="162015" y="40320"/>
                  </a:lnTo>
                  <a:lnTo>
                    <a:pt x="162365" y="52845"/>
                  </a:lnTo>
                  <a:lnTo>
                    <a:pt x="166468" y="90450"/>
                  </a:lnTo>
                  <a:lnTo>
                    <a:pt x="167008" y="136977"/>
                  </a:lnTo>
                  <a:lnTo>
                    <a:pt x="167090" y="1714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9" name="SMARTInkShape-1346"/>
            <p:cNvSpPr/>
            <p:nvPr>
              <p:custDataLst>
                <p:tags r:id="rId18"/>
              </p:custDataLst>
            </p:nvPr>
          </p:nvSpPr>
          <p:spPr>
            <a:xfrm>
              <a:off x="4745801" y="6349913"/>
              <a:ext cx="172560" cy="361536"/>
            </a:xfrm>
            <a:custGeom>
              <a:avLst/>
              <a:gdLst/>
              <a:ahLst/>
              <a:cxnLst/>
              <a:rect l="0" t="0" r="0" b="0"/>
              <a:pathLst>
                <a:path w="172560" h="361536">
                  <a:moveTo>
                    <a:pt x="64324" y="127087"/>
                  </a:moveTo>
                  <a:lnTo>
                    <a:pt x="64324" y="127087"/>
                  </a:lnTo>
                  <a:lnTo>
                    <a:pt x="67146" y="174149"/>
                  </a:lnTo>
                  <a:lnTo>
                    <a:pt x="69812" y="198804"/>
                  </a:lnTo>
                  <a:lnTo>
                    <a:pt x="65721" y="240501"/>
                  </a:lnTo>
                  <a:lnTo>
                    <a:pt x="64600" y="279312"/>
                  </a:lnTo>
                  <a:lnTo>
                    <a:pt x="56821" y="324267"/>
                  </a:lnTo>
                  <a:lnTo>
                    <a:pt x="56147" y="331565"/>
                  </a:lnTo>
                  <a:lnTo>
                    <a:pt x="46931" y="345319"/>
                  </a:lnTo>
                  <a:lnTo>
                    <a:pt x="29537" y="359318"/>
                  </a:lnTo>
                  <a:lnTo>
                    <a:pt x="25258" y="361283"/>
                  </a:lnTo>
                  <a:lnTo>
                    <a:pt x="21347" y="361535"/>
                  </a:lnTo>
                  <a:lnTo>
                    <a:pt x="14179" y="358991"/>
                  </a:lnTo>
                  <a:lnTo>
                    <a:pt x="7465" y="348689"/>
                  </a:lnTo>
                  <a:lnTo>
                    <a:pt x="2012" y="331410"/>
                  </a:lnTo>
                  <a:lnTo>
                    <a:pt x="0" y="294048"/>
                  </a:lnTo>
                  <a:lnTo>
                    <a:pt x="8265" y="251907"/>
                  </a:lnTo>
                  <a:lnTo>
                    <a:pt x="20090" y="213009"/>
                  </a:lnTo>
                  <a:lnTo>
                    <a:pt x="32617" y="168205"/>
                  </a:lnTo>
                  <a:lnTo>
                    <a:pt x="45283" y="127683"/>
                  </a:lnTo>
                  <a:lnTo>
                    <a:pt x="61150" y="80599"/>
                  </a:lnTo>
                  <a:lnTo>
                    <a:pt x="82081" y="34992"/>
                  </a:lnTo>
                  <a:lnTo>
                    <a:pt x="93735" y="19834"/>
                  </a:lnTo>
                  <a:lnTo>
                    <a:pt x="118464" y="1479"/>
                  </a:lnTo>
                  <a:lnTo>
                    <a:pt x="133895" y="0"/>
                  </a:lnTo>
                  <a:lnTo>
                    <a:pt x="142454" y="1088"/>
                  </a:lnTo>
                  <a:lnTo>
                    <a:pt x="149220" y="3929"/>
                  </a:lnTo>
                  <a:lnTo>
                    <a:pt x="159558" y="12730"/>
                  </a:lnTo>
                  <a:lnTo>
                    <a:pt x="171328" y="34643"/>
                  </a:lnTo>
                  <a:lnTo>
                    <a:pt x="172559" y="54956"/>
                  </a:lnTo>
                  <a:lnTo>
                    <a:pt x="168521" y="77037"/>
                  </a:lnTo>
                  <a:lnTo>
                    <a:pt x="159669" y="97434"/>
                  </a:lnTo>
                  <a:lnTo>
                    <a:pt x="148680" y="111439"/>
                  </a:lnTo>
                  <a:lnTo>
                    <a:pt x="142787" y="116655"/>
                  </a:lnTo>
                  <a:lnTo>
                    <a:pt x="109209" y="129053"/>
                  </a:lnTo>
                  <a:lnTo>
                    <a:pt x="70803" y="129316"/>
                  </a:lnTo>
                  <a:lnTo>
                    <a:pt x="7174" y="11756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0" name="SMARTInkShape-1347"/>
            <p:cNvSpPr/>
            <p:nvPr>
              <p:custDataLst>
                <p:tags r:id="rId19"/>
              </p:custDataLst>
            </p:nvPr>
          </p:nvSpPr>
          <p:spPr>
            <a:xfrm>
              <a:off x="5076825" y="6312218"/>
              <a:ext cx="236309" cy="260033"/>
            </a:xfrm>
            <a:custGeom>
              <a:avLst/>
              <a:gdLst/>
              <a:ahLst/>
              <a:cxnLst/>
              <a:rect l="0" t="0" r="0" b="0"/>
              <a:pathLst>
                <a:path w="236309" h="260033">
                  <a:moveTo>
                    <a:pt x="0" y="136207"/>
                  </a:moveTo>
                  <a:lnTo>
                    <a:pt x="0" y="136207"/>
                  </a:lnTo>
                  <a:lnTo>
                    <a:pt x="34630" y="135149"/>
                  </a:lnTo>
                  <a:lnTo>
                    <a:pt x="79758" y="129661"/>
                  </a:lnTo>
                  <a:lnTo>
                    <a:pt x="124997" y="126506"/>
                  </a:lnTo>
                  <a:lnTo>
                    <a:pt x="160508" y="118281"/>
                  </a:lnTo>
                  <a:lnTo>
                    <a:pt x="196312" y="101850"/>
                  </a:lnTo>
                  <a:lnTo>
                    <a:pt x="224325" y="78402"/>
                  </a:lnTo>
                  <a:lnTo>
                    <a:pt x="231992" y="64302"/>
                  </a:lnTo>
                  <a:lnTo>
                    <a:pt x="236308" y="39407"/>
                  </a:lnTo>
                  <a:lnTo>
                    <a:pt x="233738" y="31457"/>
                  </a:lnTo>
                  <a:lnTo>
                    <a:pt x="222417" y="16979"/>
                  </a:lnTo>
                  <a:lnTo>
                    <a:pt x="188080" y="1985"/>
                  </a:lnTo>
                  <a:lnTo>
                    <a:pt x="167905" y="0"/>
                  </a:lnTo>
                  <a:lnTo>
                    <a:pt x="150825" y="3704"/>
                  </a:lnTo>
                  <a:lnTo>
                    <a:pt x="109624" y="24148"/>
                  </a:lnTo>
                  <a:lnTo>
                    <a:pt x="89396" y="44443"/>
                  </a:lnTo>
                  <a:lnTo>
                    <a:pt x="59044" y="90212"/>
                  </a:lnTo>
                  <a:lnTo>
                    <a:pt x="51009" y="132810"/>
                  </a:lnTo>
                  <a:lnTo>
                    <a:pt x="51951" y="164683"/>
                  </a:lnTo>
                  <a:lnTo>
                    <a:pt x="58432" y="203911"/>
                  </a:lnTo>
                  <a:lnTo>
                    <a:pt x="65128" y="221330"/>
                  </a:lnTo>
                  <a:lnTo>
                    <a:pt x="75159" y="236129"/>
                  </a:lnTo>
                  <a:lnTo>
                    <a:pt x="114300" y="26003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1" name="SMARTInkShape-1348"/>
            <p:cNvSpPr/>
            <p:nvPr>
              <p:custDataLst>
                <p:tags r:id="rId20"/>
              </p:custDataLst>
            </p:nvPr>
          </p:nvSpPr>
          <p:spPr>
            <a:xfrm>
              <a:off x="5294429" y="6354923"/>
              <a:ext cx="191972" cy="169703"/>
            </a:xfrm>
            <a:custGeom>
              <a:avLst/>
              <a:gdLst/>
              <a:ahLst/>
              <a:cxnLst/>
              <a:rect l="0" t="0" r="0" b="0"/>
              <a:pathLst>
                <a:path w="191972" h="169703">
                  <a:moveTo>
                    <a:pt x="191971" y="131602"/>
                  </a:moveTo>
                  <a:lnTo>
                    <a:pt x="191971" y="131602"/>
                  </a:lnTo>
                  <a:lnTo>
                    <a:pt x="191971" y="91504"/>
                  </a:lnTo>
                  <a:lnTo>
                    <a:pt x="190913" y="65393"/>
                  </a:lnTo>
                  <a:lnTo>
                    <a:pt x="186915" y="50671"/>
                  </a:lnTo>
                  <a:lnTo>
                    <a:pt x="173143" y="37071"/>
                  </a:lnTo>
                  <a:lnTo>
                    <a:pt x="153970" y="26089"/>
                  </a:lnTo>
                  <a:lnTo>
                    <a:pt x="115791" y="19038"/>
                  </a:lnTo>
                  <a:lnTo>
                    <a:pt x="95671" y="20190"/>
                  </a:lnTo>
                  <a:lnTo>
                    <a:pt x="61603" y="33798"/>
                  </a:lnTo>
                  <a:lnTo>
                    <a:pt x="31988" y="57468"/>
                  </a:lnTo>
                  <a:lnTo>
                    <a:pt x="851" y="98242"/>
                  </a:lnTo>
                  <a:lnTo>
                    <a:pt x="0" y="105129"/>
                  </a:lnTo>
                  <a:lnTo>
                    <a:pt x="4698" y="118425"/>
                  </a:lnTo>
                  <a:lnTo>
                    <a:pt x="16664" y="128568"/>
                  </a:lnTo>
                  <a:lnTo>
                    <a:pt x="24299" y="132754"/>
                  </a:lnTo>
                  <a:lnTo>
                    <a:pt x="30448" y="134487"/>
                  </a:lnTo>
                  <a:lnTo>
                    <a:pt x="35606" y="134584"/>
                  </a:lnTo>
                  <a:lnTo>
                    <a:pt x="66657" y="122078"/>
                  </a:lnTo>
                  <a:lnTo>
                    <a:pt x="111440" y="92680"/>
                  </a:lnTo>
                  <a:lnTo>
                    <a:pt x="135772" y="69857"/>
                  </a:lnTo>
                  <a:lnTo>
                    <a:pt x="160135" y="28114"/>
                  </a:lnTo>
                  <a:lnTo>
                    <a:pt x="172173" y="0"/>
                  </a:lnTo>
                  <a:lnTo>
                    <a:pt x="171715" y="22468"/>
                  </a:lnTo>
                  <a:lnTo>
                    <a:pt x="159644" y="68613"/>
                  </a:lnTo>
                  <a:lnTo>
                    <a:pt x="141919" y="111359"/>
                  </a:lnTo>
                  <a:lnTo>
                    <a:pt x="134821" y="16970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2" name="SMARTInkShape-1349"/>
            <p:cNvSpPr/>
            <p:nvPr>
              <p:custDataLst>
                <p:tags r:id="rId21"/>
              </p:custDataLst>
            </p:nvPr>
          </p:nvSpPr>
          <p:spPr>
            <a:xfrm>
              <a:off x="5572125" y="6200775"/>
              <a:ext cx="17907" cy="314326"/>
            </a:xfrm>
            <a:custGeom>
              <a:avLst/>
              <a:gdLst/>
              <a:ahLst/>
              <a:cxnLst/>
              <a:rect l="0" t="0" r="0" b="0"/>
              <a:pathLst>
                <a:path w="17907" h="314326">
                  <a:moveTo>
                    <a:pt x="0" y="0"/>
                  </a:moveTo>
                  <a:lnTo>
                    <a:pt x="0" y="0"/>
                  </a:lnTo>
                  <a:lnTo>
                    <a:pt x="0" y="5057"/>
                  </a:lnTo>
                  <a:lnTo>
                    <a:pt x="13257" y="50817"/>
                  </a:lnTo>
                  <a:lnTo>
                    <a:pt x="16476" y="84675"/>
                  </a:lnTo>
                  <a:lnTo>
                    <a:pt x="17906" y="120183"/>
                  </a:lnTo>
                  <a:lnTo>
                    <a:pt x="17653" y="159082"/>
                  </a:lnTo>
                  <a:lnTo>
                    <a:pt x="12403" y="195890"/>
                  </a:lnTo>
                  <a:lnTo>
                    <a:pt x="10378" y="230550"/>
                  </a:lnTo>
                  <a:lnTo>
                    <a:pt x="9778" y="275391"/>
                  </a:lnTo>
                  <a:lnTo>
                    <a:pt x="9525" y="3143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3" name="SMARTInkShape-1350"/>
            <p:cNvSpPr/>
            <p:nvPr>
              <p:custDataLst>
                <p:tags r:id="rId22"/>
              </p:custDataLst>
            </p:nvPr>
          </p:nvSpPr>
          <p:spPr>
            <a:xfrm>
              <a:off x="5476875" y="6343650"/>
              <a:ext cx="180976" cy="9526"/>
            </a:xfrm>
            <a:custGeom>
              <a:avLst/>
              <a:gdLst/>
              <a:ahLst/>
              <a:cxnLst/>
              <a:rect l="0" t="0" r="0" b="0"/>
              <a:pathLst>
                <a:path w="180976" h="9526">
                  <a:moveTo>
                    <a:pt x="180975" y="9525"/>
                  </a:moveTo>
                  <a:lnTo>
                    <a:pt x="180975" y="9525"/>
                  </a:lnTo>
                  <a:lnTo>
                    <a:pt x="140027" y="6703"/>
                  </a:lnTo>
                  <a:lnTo>
                    <a:pt x="108801" y="2979"/>
                  </a:lnTo>
                  <a:lnTo>
                    <a:pt x="73756" y="1324"/>
                  </a:lnTo>
                  <a:lnTo>
                    <a:pt x="33495" y="392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4" name="SMARTInkShape-1351"/>
            <p:cNvSpPr/>
            <p:nvPr>
              <p:custDataLst>
                <p:tags r:id="rId23"/>
              </p:custDataLst>
            </p:nvPr>
          </p:nvSpPr>
          <p:spPr>
            <a:xfrm>
              <a:off x="5657850" y="6269207"/>
              <a:ext cx="212903" cy="157481"/>
            </a:xfrm>
            <a:custGeom>
              <a:avLst/>
              <a:gdLst/>
              <a:ahLst/>
              <a:cxnLst/>
              <a:rect l="0" t="0" r="0" b="0"/>
              <a:pathLst>
                <a:path w="212903" h="157481">
                  <a:moveTo>
                    <a:pt x="0" y="122068"/>
                  </a:moveTo>
                  <a:lnTo>
                    <a:pt x="0" y="122068"/>
                  </a:lnTo>
                  <a:lnTo>
                    <a:pt x="5057" y="117012"/>
                  </a:lnTo>
                  <a:lnTo>
                    <a:pt x="10361" y="114529"/>
                  </a:lnTo>
                  <a:lnTo>
                    <a:pt x="50113" y="107603"/>
                  </a:lnTo>
                  <a:lnTo>
                    <a:pt x="91704" y="102865"/>
                  </a:lnTo>
                  <a:lnTo>
                    <a:pt x="130964" y="95658"/>
                  </a:lnTo>
                  <a:lnTo>
                    <a:pt x="156631" y="92338"/>
                  </a:lnTo>
                  <a:lnTo>
                    <a:pt x="193335" y="75783"/>
                  </a:lnTo>
                  <a:lnTo>
                    <a:pt x="211403" y="62008"/>
                  </a:lnTo>
                  <a:lnTo>
                    <a:pt x="212902" y="57686"/>
                  </a:lnTo>
                  <a:lnTo>
                    <a:pt x="211746" y="47240"/>
                  </a:lnTo>
                  <a:lnTo>
                    <a:pt x="205144" y="24403"/>
                  </a:lnTo>
                  <a:lnTo>
                    <a:pt x="201321" y="18857"/>
                  </a:lnTo>
                  <a:lnTo>
                    <a:pt x="196656" y="15161"/>
                  </a:lnTo>
                  <a:lnTo>
                    <a:pt x="161286" y="2195"/>
                  </a:lnTo>
                  <a:lnTo>
                    <a:pt x="147177" y="0"/>
                  </a:lnTo>
                  <a:lnTo>
                    <a:pt x="101235" y="5136"/>
                  </a:lnTo>
                  <a:lnTo>
                    <a:pt x="75739" y="9104"/>
                  </a:lnTo>
                  <a:lnTo>
                    <a:pt x="46689" y="29124"/>
                  </a:lnTo>
                  <a:lnTo>
                    <a:pt x="30532" y="54429"/>
                  </a:lnTo>
                  <a:lnTo>
                    <a:pt x="22452" y="78626"/>
                  </a:lnTo>
                  <a:lnTo>
                    <a:pt x="26207" y="98174"/>
                  </a:lnTo>
                  <a:lnTo>
                    <a:pt x="30171" y="109314"/>
                  </a:lnTo>
                  <a:lnTo>
                    <a:pt x="45865" y="127335"/>
                  </a:lnTo>
                  <a:lnTo>
                    <a:pt x="80321" y="151095"/>
                  </a:lnTo>
                  <a:lnTo>
                    <a:pt x="116109" y="157480"/>
                  </a:lnTo>
                  <a:lnTo>
                    <a:pt x="171450" y="15064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5" name="SMARTInkShape-1352"/>
            <p:cNvSpPr/>
            <p:nvPr>
              <p:custDataLst>
                <p:tags r:id="rId24"/>
              </p:custDataLst>
            </p:nvPr>
          </p:nvSpPr>
          <p:spPr>
            <a:xfrm>
              <a:off x="5886979" y="6269523"/>
              <a:ext cx="183065" cy="207478"/>
            </a:xfrm>
            <a:custGeom>
              <a:avLst/>
              <a:gdLst/>
              <a:ahLst/>
              <a:cxnLst/>
              <a:rect l="0" t="0" r="0" b="0"/>
              <a:pathLst>
                <a:path w="183065" h="207478">
                  <a:moveTo>
                    <a:pt x="28046" y="83652"/>
                  </a:moveTo>
                  <a:lnTo>
                    <a:pt x="28046" y="83652"/>
                  </a:lnTo>
                  <a:lnTo>
                    <a:pt x="33103" y="83652"/>
                  </a:lnTo>
                  <a:lnTo>
                    <a:pt x="34592" y="81535"/>
                  </a:lnTo>
                  <a:lnTo>
                    <a:pt x="46970" y="36721"/>
                  </a:lnTo>
                  <a:lnTo>
                    <a:pt x="42002" y="41289"/>
                  </a:lnTo>
                  <a:lnTo>
                    <a:pt x="39541" y="49302"/>
                  </a:lnTo>
                  <a:lnTo>
                    <a:pt x="36330" y="62035"/>
                  </a:lnTo>
                  <a:lnTo>
                    <a:pt x="19305" y="108295"/>
                  </a:lnTo>
                  <a:lnTo>
                    <a:pt x="8524" y="136262"/>
                  </a:lnTo>
                  <a:lnTo>
                    <a:pt x="3495" y="145134"/>
                  </a:lnTo>
                  <a:lnTo>
                    <a:pt x="663" y="153962"/>
                  </a:lnTo>
                  <a:lnTo>
                    <a:pt x="266" y="153809"/>
                  </a:lnTo>
                  <a:lnTo>
                    <a:pt x="0" y="152649"/>
                  </a:lnTo>
                  <a:lnTo>
                    <a:pt x="12775" y="113903"/>
                  </a:lnTo>
                  <a:lnTo>
                    <a:pt x="32595" y="68970"/>
                  </a:lnTo>
                  <a:lnTo>
                    <a:pt x="63152" y="30670"/>
                  </a:lnTo>
                  <a:lnTo>
                    <a:pt x="94745" y="8419"/>
                  </a:lnTo>
                  <a:lnTo>
                    <a:pt x="107432" y="2590"/>
                  </a:lnTo>
                  <a:lnTo>
                    <a:pt x="120126" y="0"/>
                  </a:lnTo>
                  <a:lnTo>
                    <a:pt x="126474" y="1426"/>
                  </a:lnTo>
                  <a:lnTo>
                    <a:pt x="139173" y="8654"/>
                  </a:lnTo>
                  <a:lnTo>
                    <a:pt x="168099" y="51681"/>
                  </a:lnTo>
                  <a:lnTo>
                    <a:pt x="183064" y="89919"/>
                  </a:lnTo>
                  <a:lnTo>
                    <a:pt x="182868" y="130900"/>
                  </a:lnTo>
                  <a:lnTo>
                    <a:pt x="178808" y="169341"/>
                  </a:lnTo>
                  <a:lnTo>
                    <a:pt x="161396" y="20747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5587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1.1 Methods of 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 smtClean="0"/>
              <a:t>Constant </a:t>
            </a:r>
            <a:r>
              <a:rPr lang="en-US" sz="3000" dirty="0"/>
              <a:t>vs </a:t>
            </a:r>
            <a:r>
              <a:rPr lang="en-US" sz="3000" dirty="0" smtClean="0"/>
              <a:t>control</a:t>
            </a:r>
            <a:endParaRPr lang="en-US" sz="3000" dirty="0"/>
          </a:p>
          <a:p>
            <a:pPr lvl="1"/>
            <a:r>
              <a:rPr lang="en-US" sz="2500" dirty="0" smtClean="0"/>
              <a:t>Constant: a factor that does not change when other variables change</a:t>
            </a:r>
          </a:p>
          <a:p>
            <a:pPr lvl="1"/>
            <a:r>
              <a:rPr lang="en-US" sz="2500" dirty="0" smtClean="0"/>
              <a:t>Control: a standard used for comparison of test results in an experiment (nothing is done to it!)</a:t>
            </a:r>
          </a:p>
          <a:p>
            <a:pPr lvl="1"/>
            <a:endParaRPr lang="en-US" dirty="0"/>
          </a:p>
        </p:txBody>
      </p:sp>
      <p:sp>
        <p:nvSpPr>
          <p:cNvPr id="8" name="SMARTInkShape-1353"/>
          <p:cNvSpPr/>
          <p:nvPr>
            <p:custDataLst>
              <p:tags r:id="rId1"/>
            </p:custDataLst>
          </p:nvPr>
        </p:nvSpPr>
        <p:spPr>
          <a:xfrm>
            <a:off x="1676516" y="3477347"/>
            <a:ext cx="2590685" cy="132062"/>
          </a:xfrm>
          <a:custGeom>
            <a:avLst/>
            <a:gdLst/>
            <a:ahLst/>
            <a:cxnLst/>
            <a:rect l="0" t="0" r="0" b="0"/>
            <a:pathLst>
              <a:path w="2590685" h="132062">
                <a:moveTo>
                  <a:pt x="9409" y="8803"/>
                </a:moveTo>
                <a:lnTo>
                  <a:pt x="9409" y="8803"/>
                </a:lnTo>
                <a:lnTo>
                  <a:pt x="1208" y="8803"/>
                </a:lnTo>
                <a:lnTo>
                  <a:pt x="767" y="9861"/>
                </a:lnTo>
                <a:lnTo>
                  <a:pt x="0" y="22060"/>
                </a:lnTo>
                <a:lnTo>
                  <a:pt x="2758" y="28101"/>
                </a:lnTo>
                <a:lnTo>
                  <a:pt x="4975" y="31193"/>
                </a:lnTo>
                <a:lnTo>
                  <a:pt x="11647" y="54464"/>
                </a:lnTo>
                <a:lnTo>
                  <a:pt x="14076" y="58294"/>
                </a:lnTo>
                <a:lnTo>
                  <a:pt x="21117" y="82844"/>
                </a:lnTo>
                <a:lnTo>
                  <a:pt x="25196" y="90394"/>
                </a:lnTo>
                <a:lnTo>
                  <a:pt x="27009" y="97276"/>
                </a:lnTo>
                <a:lnTo>
                  <a:pt x="28550" y="99535"/>
                </a:lnTo>
                <a:lnTo>
                  <a:pt x="30637" y="101041"/>
                </a:lnTo>
                <a:lnTo>
                  <a:pt x="33086" y="102045"/>
                </a:lnTo>
                <a:lnTo>
                  <a:pt x="34719" y="103773"/>
                </a:lnTo>
                <a:lnTo>
                  <a:pt x="36533" y="108515"/>
                </a:lnTo>
                <a:lnTo>
                  <a:pt x="38075" y="110203"/>
                </a:lnTo>
                <a:lnTo>
                  <a:pt x="42610" y="112078"/>
                </a:lnTo>
                <a:lnTo>
                  <a:pt x="45302" y="111519"/>
                </a:lnTo>
                <a:lnTo>
                  <a:pt x="54146" y="105677"/>
                </a:lnTo>
                <a:lnTo>
                  <a:pt x="83640" y="82090"/>
                </a:lnTo>
                <a:lnTo>
                  <a:pt x="120976" y="40382"/>
                </a:lnTo>
                <a:lnTo>
                  <a:pt x="145415" y="7495"/>
                </a:lnTo>
                <a:lnTo>
                  <a:pt x="154876" y="2930"/>
                </a:lnTo>
                <a:lnTo>
                  <a:pt x="173140" y="0"/>
                </a:lnTo>
                <a:lnTo>
                  <a:pt x="180251" y="2421"/>
                </a:lnTo>
                <a:lnTo>
                  <a:pt x="183628" y="4548"/>
                </a:lnTo>
                <a:lnTo>
                  <a:pt x="193439" y="17655"/>
                </a:lnTo>
                <a:lnTo>
                  <a:pt x="226493" y="63229"/>
                </a:lnTo>
                <a:lnTo>
                  <a:pt x="263507" y="106435"/>
                </a:lnTo>
                <a:lnTo>
                  <a:pt x="292415" y="125756"/>
                </a:lnTo>
                <a:lnTo>
                  <a:pt x="306105" y="130592"/>
                </a:lnTo>
                <a:lnTo>
                  <a:pt x="316252" y="128901"/>
                </a:lnTo>
                <a:lnTo>
                  <a:pt x="360027" y="113251"/>
                </a:lnTo>
                <a:lnTo>
                  <a:pt x="380349" y="101134"/>
                </a:lnTo>
                <a:lnTo>
                  <a:pt x="425303" y="72689"/>
                </a:lnTo>
                <a:lnTo>
                  <a:pt x="450728" y="60738"/>
                </a:lnTo>
                <a:lnTo>
                  <a:pt x="482483" y="56995"/>
                </a:lnTo>
                <a:lnTo>
                  <a:pt x="501534" y="61652"/>
                </a:lnTo>
                <a:lnTo>
                  <a:pt x="545984" y="83006"/>
                </a:lnTo>
                <a:lnTo>
                  <a:pt x="590434" y="112997"/>
                </a:lnTo>
                <a:lnTo>
                  <a:pt x="623242" y="128318"/>
                </a:lnTo>
                <a:lnTo>
                  <a:pt x="662135" y="132061"/>
                </a:lnTo>
                <a:lnTo>
                  <a:pt x="687173" y="122347"/>
                </a:lnTo>
                <a:lnTo>
                  <a:pt x="733505" y="94010"/>
                </a:lnTo>
                <a:lnTo>
                  <a:pt x="780960" y="62710"/>
                </a:lnTo>
                <a:lnTo>
                  <a:pt x="809517" y="45825"/>
                </a:lnTo>
                <a:lnTo>
                  <a:pt x="852078" y="33434"/>
                </a:lnTo>
                <a:lnTo>
                  <a:pt x="877508" y="29507"/>
                </a:lnTo>
                <a:lnTo>
                  <a:pt x="900095" y="33400"/>
                </a:lnTo>
                <a:lnTo>
                  <a:pt x="940677" y="47215"/>
                </a:lnTo>
                <a:lnTo>
                  <a:pt x="961263" y="59343"/>
                </a:lnTo>
                <a:lnTo>
                  <a:pt x="1006321" y="92847"/>
                </a:lnTo>
                <a:lnTo>
                  <a:pt x="1025398" y="105789"/>
                </a:lnTo>
                <a:lnTo>
                  <a:pt x="1063899" y="112039"/>
                </a:lnTo>
                <a:lnTo>
                  <a:pt x="1088201" y="112064"/>
                </a:lnTo>
                <a:lnTo>
                  <a:pt x="1133684" y="100261"/>
                </a:lnTo>
                <a:lnTo>
                  <a:pt x="1181027" y="74561"/>
                </a:lnTo>
                <a:lnTo>
                  <a:pt x="1214036" y="54953"/>
                </a:lnTo>
                <a:lnTo>
                  <a:pt x="1247485" y="48493"/>
                </a:lnTo>
                <a:lnTo>
                  <a:pt x="1287199" y="47113"/>
                </a:lnTo>
                <a:lnTo>
                  <a:pt x="1326035" y="57292"/>
                </a:lnTo>
                <a:lnTo>
                  <a:pt x="1342818" y="64220"/>
                </a:lnTo>
                <a:lnTo>
                  <a:pt x="1382460" y="86904"/>
                </a:lnTo>
                <a:lnTo>
                  <a:pt x="1421286" y="111424"/>
                </a:lnTo>
                <a:lnTo>
                  <a:pt x="1439127" y="117912"/>
                </a:lnTo>
                <a:lnTo>
                  <a:pt x="1485912" y="122420"/>
                </a:lnTo>
                <a:lnTo>
                  <a:pt x="1533426" y="120190"/>
                </a:lnTo>
                <a:lnTo>
                  <a:pt x="1561989" y="109893"/>
                </a:lnTo>
                <a:lnTo>
                  <a:pt x="1609610" y="87888"/>
                </a:lnTo>
                <a:lnTo>
                  <a:pt x="1657234" y="64203"/>
                </a:lnTo>
                <a:lnTo>
                  <a:pt x="1702037" y="57452"/>
                </a:lnTo>
                <a:lnTo>
                  <a:pt x="1742783" y="57621"/>
                </a:lnTo>
                <a:lnTo>
                  <a:pt x="1765249" y="65131"/>
                </a:lnTo>
                <a:lnTo>
                  <a:pt x="1810061" y="92081"/>
                </a:lnTo>
                <a:lnTo>
                  <a:pt x="1857315" y="112837"/>
                </a:lnTo>
                <a:lnTo>
                  <a:pt x="1904891" y="128297"/>
                </a:lnTo>
                <a:lnTo>
                  <a:pt x="1933461" y="130287"/>
                </a:lnTo>
                <a:lnTo>
                  <a:pt x="1968737" y="122013"/>
                </a:lnTo>
                <a:lnTo>
                  <a:pt x="2001458" y="105131"/>
                </a:lnTo>
                <a:lnTo>
                  <a:pt x="2040394" y="78024"/>
                </a:lnTo>
                <a:lnTo>
                  <a:pt x="2086721" y="58458"/>
                </a:lnTo>
                <a:lnTo>
                  <a:pt x="2102930" y="51973"/>
                </a:lnTo>
                <a:lnTo>
                  <a:pt x="2114966" y="51979"/>
                </a:lnTo>
                <a:lnTo>
                  <a:pt x="2155403" y="58859"/>
                </a:lnTo>
                <a:lnTo>
                  <a:pt x="2171801" y="64917"/>
                </a:lnTo>
                <a:lnTo>
                  <a:pt x="2219145" y="91624"/>
                </a:lnTo>
                <a:lnTo>
                  <a:pt x="2241533" y="106132"/>
                </a:lnTo>
                <a:lnTo>
                  <a:pt x="2289150" y="118412"/>
                </a:lnTo>
                <a:lnTo>
                  <a:pt x="2314369" y="114422"/>
                </a:lnTo>
                <a:lnTo>
                  <a:pt x="2335717" y="105479"/>
                </a:lnTo>
                <a:lnTo>
                  <a:pt x="2381077" y="73204"/>
                </a:lnTo>
                <a:lnTo>
                  <a:pt x="2419229" y="47539"/>
                </a:lnTo>
                <a:lnTo>
                  <a:pt x="2435460" y="40389"/>
                </a:lnTo>
                <a:lnTo>
                  <a:pt x="2439577" y="39385"/>
                </a:lnTo>
                <a:lnTo>
                  <a:pt x="2449795" y="41093"/>
                </a:lnTo>
                <a:lnTo>
                  <a:pt x="2464625" y="48004"/>
                </a:lnTo>
                <a:lnTo>
                  <a:pt x="2508418" y="72346"/>
                </a:lnTo>
                <a:lnTo>
                  <a:pt x="2552805" y="90298"/>
                </a:lnTo>
                <a:lnTo>
                  <a:pt x="2590684" y="94528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81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Chapter 1&amp;quot;&quot;/&gt;&lt;property id=&quot;20307&quot; value=&quot;257&quot;/&gt;&lt;/object&gt;&lt;object type=&quot;3&quot; unique_id=&quot;10005&quot;&gt;&lt;property id=&quot;20148&quot; value=&quot;5&quot;/&gt;&lt;property id=&quot;20300&quot; value=&quot;Slide 4 - &amp;quot;1.1 Methods of science&amp;quot;&quot;/&gt;&lt;property id=&quot;20307&quot; value=&quot;259&quot;/&gt;&lt;/object&gt;&lt;object type=&quot;3&quot; unique_id=&quot;10006&quot;&gt;&lt;property id=&quot;20148&quot; value=&quot;5&quot;/&gt;&lt;property id=&quot;20300&quot; value=&quot;Slide 5 - &amp;quot;1.1 Methods of science&amp;quot;&quot;/&gt;&lt;property id=&quot;20307&quot; value=&quot;263&quot;/&gt;&lt;/object&gt;&lt;object type=&quot;3&quot; unique_id=&quot;10007&quot;&gt;&lt;property id=&quot;20148&quot; value=&quot;5&quot;/&gt;&lt;property id=&quot;20300&quot; value=&quot;Slide 6 - &amp;quot;1.1 Methods of science&amp;quot;&quot;/&gt;&lt;property id=&quot;20307&quot; value=&quot;262&quot;/&gt;&lt;/object&gt;&lt;object type=&quot;3&quot; unique_id=&quot;10008&quot;&gt;&lt;property id=&quot;20148&quot; value=&quot;5&quot;/&gt;&lt;property id=&quot;20300&quot; value=&quot;Slide 7&quot;/&gt;&lt;property id=&quot;20307&quot; value=&quot;260&quot;/&gt;&lt;/object&gt;&lt;object type=&quot;3&quot; unique_id=&quot;10009&quot;&gt;&lt;property id=&quot;20148&quot; value=&quot;5&quot;/&gt;&lt;property id=&quot;20300&quot; value=&quot;Slide 9 - &amp;quot;1.1 Methods of science&amp;quot;&quot;/&gt;&lt;property id=&quot;20307&quot; value=&quot;261&quot;/&gt;&lt;/object&gt;&lt;object type=&quot;3&quot; unique_id=&quot;10010&quot;&gt;&lt;property id=&quot;20148&quot; value=&quot;5&quot;/&gt;&lt;property id=&quot;20300&quot; value=&quot;Slide 10 - &amp;quot;1.1 Methods of science&amp;quot;&quot;/&gt;&lt;property id=&quot;20307&quot; value=&quot;264&quot;/&gt;&lt;/object&gt;&lt;object type=&quot;3&quot; unique_id=&quot;10198&quot;&gt;&lt;property id=&quot;20148&quot; value=&quot;5&quot;/&gt;&lt;property id=&quot;20300&quot; value=&quot;Slide 2 - &amp;quot;What is Science?&amp;quot;&quot;/&gt;&lt;property id=&quot;20307&quot; value=&quot;265&quot;/&gt;&lt;/object&gt;&lt;object type=&quot;3&quot; unique_id=&quot;10199&quot;&gt;&lt;property id=&quot;20148&quot; value=&quot;5&quot;/&gt;&lt;property id=&quot;20300&quot; value=&quot;Slide 3 - &amp;quot;How is Science Done?&amp;quot;&quot;/&gt;&lt;property id=&quot;20307&quot; value=&quot;266&quot;/&gt;&lt;/object&gt;&lt;object type=&quot;3&quot; unique_id=&quot;10439&quot;&gt;&lt;property id=&quot;20148&quot; value=&quot;5&quot;/&gt;&lt;property id=&quot;20300&quot; value=&quot;Slide 8 - &amp;quot;1.1 Methods of science&amp;quot;&quot;/&gt;&lt;property id=&quot;20307&quot; value=&quot;267&quot;/&gt;&lt;/object&gt;&lt;/object&gt;&lt;object type=&quot;8&quot; unique_id=&quot;10020&quot;&gt;&lt;/object&gt;&lt;/object&gt;&lt;/database&gt;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1282</TotalTime>
  <Words>524</Words>
  <Application>Microsoft Office PowerPoint</Application>
  <PresentationFormat>Widescreen</PresentationFormat>
  <Paragraphs>78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ＭＳ Ｐゴシック</vt:lpstr>
      <vt:lpstr>Arial</vt:lpstr>
      <vt:lpstr>Calibri</vt:lpstr>
      <vt:lpstr>Calibri Light</vt:lpstr>
      <vt:lpstr>Retrospect</vt:lpstr>
      <vt:lpstr>Chapter 1</vt:lpstr>
      <vt:lpstr>What is Science?</vt:lpstr>
      <vt:lpstr>How is Science Done?</vt:lpstr>
      <vt:lpstr>1.1 Methods of science</vt:lpstr>
      <vt:lpstr>1.1 Methods of science</vt:lpstr>
      <vt:lpstr>1.1 Methods of science</vt:lpstr>
      <vt:lpstr>PowerPoint Presentation</vt:lpstr>
      <vt:lpstr>1.1 Methods of science</vt:lpstr>
      <vt:lpstr>1.1 Methods of science</vt:lpstr>
      <vt:lpstr>1.1 Methods of science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Alyssa Tomaskovic</dc:creator>
  <cp:lastModifiedBy>dvsd</cp:lastModifiedBy>
  <cp:revision>41</cp:revision>
  <cp:lastPrinted>2016-09-09T17:29:21Z</cp:lastPrinted>
  <dcterms:created xsi:type="dcterms:W3CDTF">2016-09-01T00:40:28Z</dcterms:created>
  <dcterms:modified xsi:type="dcterms:W3CDTF">2016-12-15T14:02:40Z</dcterms:modified>
</cp:coreProperties>
</file>